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89" r:id="rId10"/>
    <p:sldId id="290" r:id="rId11"/>
    <p:sldId id="291" r:id="rId12"/>
    <p:sldId id="292" r:id="rId13"/>
    <p:sldId id="274" r:id="rId14"/>
    <p:sldId id="293" r:id="rId15"/>
    <p:sldId id="294" r:id="rId16"/>
    <p:sldId id="295" r:id="rId17"/>
    <p:sldId id="265" r:id="rId18"/>
    <p:sldId id="266" r:id="rId19"/>
    <p:sldId id="298" r:id="rId20"/>
    <p:sldId id="268" r:id="rId21"/>
    <p:sldId id="277" r:id="rId22"/>
    <p:sldId id="278" r:id="rId23"/>
    <p:sldId id="299" r:id="rId24"/>
    <p:sldId id="269" r:id="rId25"/>
    <p:sldId id="279" r:id="rId26"/>
    <p:sldId id="281" r:id="rId27"/>
    <p:sldId id="270" r:id="rId28"/>
    <p:sldId id="300" r:id="rId29"/>
    <p:sldId id="280" r:id="rId30"/>
    <p:sldId id="282" r:id="rId31"/>
    <p:sldId id="275" r:id="rId32"/>
    <p:sldId id="283" r:id="rId33"/>
    <p:sldId id="284" r:id="rId34"/>
    <p:sldId id="285" r:id="rId35"/>
    <p:sldId id="288" r:id="rId36"/>
    <p:sldId id="287" r:id="rId37"/>
    <p:sldId id="286" r:id="rId38"/>
    <p:sldId id="271" r:id="rId39"/>
    <p:sldId id="296" r:id="rId40"/>
    <p:sldId id="297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9F104E-D8B5-431A-954D-5F1B87FEC00D}" type="doc">
      <dgm:prSet loTypeId="urn:microsoft.com/office/officeart/2005/8/layout/process1" loCatId="process" qsTypeId="urn:microsoft.com/office/officeart/2005/8/quickstyle/3d3" qsCatId="3D" csTypeId="urn:microsoft.com/office/officeart/2005/8/colors/accent1_3" csCatId="accent1" phldr="1"/>
      <dgm:spPr/>
    </dgm:pt>
    <dgm:pt modelId="{9C385E54-CEAE-4DAB-802B-27ED28C0B47D}">
      <dgm:prSet phldrT="[Texto]" custT="1"/>
      <dgm:spPr/>
      <dgm:t>
        <a:bodyPr/>
        <a:lstStyle/>
        <a:p>
          <a:r>
            <a:rPr lang="pt-PT" sz="2400" dirty="0" smtClean="0"/>
            <a:t>Social </a:t>
          </a:r>
          <a:r>
            <a:rPr lang="pt-PT" sz="2400" dirty="0" err="1" smtClean="0"/>
            <a:t>purpose</a:t>
          </a:r>
          <a:r>
            <a:rPr lang="pt-PT" sz="2400" dirty="0" smtClean="0"/>
            <a:t>: </a:t>
          </a:r>
          <a:r>
            <a:rPr lang="pt-PT" sz="2400" dirty="0" err="1" smtClean="0"/>
            <a:t>what</a:t>
          </a:r>
          <a:r>
            <a:rPr lang="pt-PT" sz="2400" dirty="0" smtClean="0"/>
            <a:t> </a:t>
          </a:r>
          <a:r>
            <a:rPr lang="pt-PT" sz="2400" dirty="0" err="1" smtClean="0"/>
            <a:t>is</a:t>
          </a:r>
          <a:r>
            <a:rPr lang="pt-PT" sz="2400" dirty="0" smtClean="0"/>
            <a:t> </a:t>
          </a:r>
          <a:r>
            <a:rPr lang="pt-PT" sz="2400" dirty="0" err="1" smtClean="0"/>
            <a:t>the</a:t>
          </a:r>
          <a:r>
            <a:rPr lang="pt-PT" sz="2400" dirty="0" smtClean="0"/>
            <a:t> </a:t>
          </a:r>
          <a:r>
            <a:rPr lang="pt-PT" sz="2400" dirty="0" err="1" smtClean="0"/>
            <a:t>purpose</a:t>
          </a:r>
          <a:r>
            <a:rPr lang="pt-PT" sz="2400" dirty="0" smtClean="0"/>
            <a:t> </a:t>
          </a:r>
          <a:r>
            <a:rPr lang="pt-PT" sz="2400" dirty="0" err="1" smtClean="0"/>
            <a:t>of</a:t>
          </a:r>
          <a:r>
            <a:rPr lang="pt-PT" sz="2400" dirty="0" smtClean="0"/>
            <a:t> </a:t>
          </a:r>
          <a:r>
            <a:rPr lang="pt-PT" sz="2400" dirty="0" err="1" smtClean="0"/>
            <a:t>the</a:t>
          </a:r>
          <a:r>
            <a:rPr lang="pt-PT" sz="2400" dirty="0" smtClean="0"/>
            <a:t> </a:t>
          </a:r>
          <a:r>
            <a:rPr lang="pt-PT" sz="2400" dirty="0" err="1" smtClean="0"/>
            <a:t>text</a:t>
          </a:r>
          <a:r>
            <a:rPr lang="pt-PT" sz="2400" dirty="0" smtClean="0"/>
            <a:t>?</a:t>
          </a:r>
          <a:endParaRPr lang="pt-PT" sz="2400" dirty="0"/>
        </a:p>
        <a:p>
          <a:endParaRPr lang="pt-PT" sz="2400" dirty="0"/>
        </a:p>
        <a:p>
          <a:r>
            <a:rPr lang="pt-PT" sz="2400" dirty="0" smtClean="0"/>
            <a:t>Field: </a:t>
          </a:r>
          <a:r>
            <a:rPr lang="pt-PT" sz="2400" dirty="0" err="1" smtClean="0"/>
            <a:t>what</a:t>
          </a:r>
          <a:r>
            <a:rPr lang="pt-PT" sz="2400" dirty="0" smtClean="0"/>
            <a:t> are </a:t>
          </a:r>
          <a:r>
            <a:rPr lang="pt-PT" sz="2400" dirty="0" err="1" smtClean="0"/>
            <a:t>you</a:t>
          </a:r>
          <a:r>
            <a:rPr lang="pt-PT" sz="2400" dirty="0" smtClean="0"/>
            <a:t> </a:t>
          </a:r>
          <a:r>
            <a:rPr lang="pt-PT" sz="2400" dirty="0" err="1" smtClean="0"/>
            <a:t>writing</a:t>
          </a:r>
          <a:r>
            <a:rPr lang="pt-PT" sz="2400" dirty="0" smtClean="0"/>
            <a:t> </a:t>
          </a:r>
          <a:r>
            <a:rPr lang="pt-PT" sz="2400" dirty="0" err="1" smtClean="0"/>
            <a:t>about</a:t>
          </a:r>
          <a:r>
            <a:rPr lang="pt-PT" sz="2400" dirty="0" smtClean="0"/>
            <a:t>?</a:t>
          </a:r>
          <a:endParaRPr lang="pt-PT" sz="2400" dirty="0"/>
        </a:p>
        <a:p>
          <a:endParaRPr lang="pt-PT" sz="2400" dirty="0"/>
        </a:p>
        <a:p>
          <a:r>
            <a:rPr lang="pt-PT" sz="2400" dirty="0" smtClean="0"/>
            <a:t>Tenor: </a:t>
          </a:r>
          <a:r>
            <a:rPr lang="pt-PT" sz="2400" dirty="0" err="1" smtClean="0"/>
            <a:t>who</a:t>
          </a:r>
          <a:r>
            <a:rPr lang="pt-PT" sz="2400" dirty="0" smtClean="0"/>
            <a:t> </a:t>
          </a:r>
          <a:r>
            <a:rPr lang="pt-PT" sz="2400" dirty="0" err="1" smtClean="0"/>
            <a:t>is</a:t>
          </a:r>
          <a:r>
            <a:rPr lang="pt-PT" sz="2400" dirty="0" smtClean="0"/>
            <a:t> </a:t>
          </a:r>
          <a:r>
            <a:rPr lang="pt-PT" sz="2400" dirty="0" err="1" smtClean="0"/>
            <a:t>the</a:t>
          </a:r>
          <a:r>
            <a:rPr lang="pt-PT" sz="2400" dirty="0" smtClean="0"/>
            <a:t> </a:t>
          </a:r>
          <a:r>
            <a:rPr lang="pt-PT" sz="2400" dirty="0" err="1" smtClean="0"/>
            <a:t>writer</a:t>
          </a:r>
          <a:r>
            <a:rPr lang="pt-PT" sz="2400" dirty="0" smtClean="0"/>
            <a:t>/</a:t>
          </a:r>
          <a:r>
            <a:rPr lang="pt-PT" sz="2400" dirty="0" err="1" smtClean="0"/>
            <a:t>the</a:t>
          </a:r>
          <a:r>
            <a:rPr lang="pt-PT" sz="2400" dirty="0" smtClean="0"/>
            <a:t> </a:t>
          </a:r>
          <a:r>
            <a:rPr lang="pt-PT" sz="2400" dirty="0" err="1" smtClean="0"/>
            <a:t>reader</a:t>
          </a:r>
          <a:r>
            <a:rPr lang="pt-PT" sz="2400" dirty="0" smtClean="0"/>
            <a:t>?</a:t>
          </a:r>
          <a:endParaRPr lang="pt-PT" sz="2400" dirty="0"/>
        </a:p>
        <a:p>
          <a:endParaRPr lang="pt-PT" sz="2400" dirty="0"/>
        </a:p>
        <a:p>
          <a:r>
            <a:rPr lang="pt-PT" sz="2400" dirty="0" err="1" smtClean="0"/>
            <a:t>Mode</a:t>
          </a:r>
          <a:r>
            <a:rPr lang="pt-PT" sz="2400" dirty="0" smtClean="0"/>
            <a:t>: Internet, computador (Word </a:t>
          </a:r>
          <a:r>
            <a:rPr lang="pt-PT" sz="2400" dirty="0" err="1" smtClean="0"/>
            <a:t>document</a:t>
          </a:r>
          <a:r>
            <a:rPr lang="pt-PT" sz="2400" dirty="0" smtClean="0"/>
            <a:t>, e-mail), </a:t>
          </a:r>
          <a:r>
            <a:rPr lang="pt-PT" sz="2400" dirty="0" err="1" smtClean="0"/>
            <a:t>paper</a:t>
          </a:r>
          <a:r>
            <a:rPr lang="pt-PT" sz="2400" dirty="0" smtClean="0"/>
            <a:t>, </a:t>
          </a:r>
          <a:r>
            <a:rPr lang="pt-PT" sz="2400" dirty="0" err="1" smtClean="0"/>
            <a:t>etc</a:t>
          </a:r>
          <a:endParaRPr lang="pt-PT" sz="2400" dirty="0"/>
        </a:p>
      </dgm:t>
    </dgm:pt>
    <dgm:pt modelId="{A8742F7B-478C-4ACF-BB59-D558623EEC70}" type="parTrans" cxnId="{B5790905-E5C3-45AA-B0C7-4C0C709BDD8E}">
      <dgm:prSet/>
      <dgm:spPr/>
      <dgm:t>
        <a:bodyPr/>
        <a:lstStyle/>
        <a:p>
          <a:endParaRPr lang="pt-PT"/>
        </a:p>
      </dgm:t>
    </dgm:pt>
    <dgm:pt modelId="{1C973F60-11C9-44FC-9911-15E67414D178}" type="sibTrans" cxnId="{B5790905-E5C3-45AA-B0C7-4C0C709BDD8E}">
      <dgm:prSet/>
      <dgm:spPr/>
      <dgm:t>
        <a:bodyPr/>
        <a:lstStyle/>
        <a:p>
          <a:endParaRPr lang="pt-PT"/>
        </a:p>
      </dgm:t>
    </dgm:pt>
    <dgm:pt modelId="{813FC7B5-F772-4F70-88DC-22143A8AAED7}">
      <dgm:prSet phldrT="[Texto]" custT="1"/>
      <dgm:spPr/>
      <dgm:t>
        <a:bodyPr/>
        <a:lstStyle/>
        <a:p>
          <a:pPr algn="ctr"/>
          <a:r>
            <a:rPr lang="pt-PT" sz="3200" b="1" dirty="0" smtClean="0"/>
            <a:t>TEXT</a:t>
          </a:r>
        </a:p>
        <a:p>
          <a:pPr algn="ctr"/>
          <a:r>
            <a:rPr lang="pt-PT" sz="2600" b="1" dirty="0" smtClean="0"/>
            <a:t>- </a:t>
          </a:r>
          <a:r>
            <a:rPr lang="pt-PT" sz="2600" b="1" dirty="0" err="1" smtClean="0"/>
            <a:t>Type</a:t>
          </a:r>
          <a:endParaRPr lang="pt-PT" sz="2400" b="1" dirty="0" smtClean="0"/>
        </a:p>
        <a:p>
          <a:pPr algn="ctr"/>
          <a:r>
            <a:rPr lang="pt-PT" sz="2400" b="1" dirty="0" smtClean="0"/>
            <a:t>- </a:t>
          </a:r>
          <a:r>
            <a:rPr lang="pt-PT" sz="2400" b="1" dirty="0" err="1" smtClean="0"/>
            <a:t>Organisation</a:t>
          </a:r>
          <a:endParaRPr lang="pt-PT" sz="2400" b="1" dirty="0" smtClean="0"/>
        </a:p>
        <a:p>
          <a:pPr algn="ctr"/>
          <a:r>
            <a:rPr lang="pt-PT" sz="2400" b="1" dirty="0" smtClean="0"/>
            <a:t>- </a:t>
          </a:r>
          <a:r>
            <a:rPr lang="pt-PT" sz="2400" b="1" dirty="0" err="1" smtClean="0"/>
            <a:t>Language</a:t>
          </a:r>
          <a:endParaRPr lang="pt-PT" sz="2400" b="1" dirty="0" smtClean="0"/>
        </a:p>
      </dgm:t>
    </dgm:pt>
    <dgm:pt modelId="{3B25AD1B-6834-416C-B44E-668D7F6D537E}" type="parTrans" cxnId="{1E12E2EC-7D29-43E4-8470-591023BC2FAF}">
      <dgm:prSet/>
      <dgm:spPr/>
      <dgm:t>
        <a:bodyPr/>
        <a:lstStyle/>
        <a:p>
          <a:endParaRPr lang="pt-PT"/>
        </a:p>
      </dgm:t>
    </dgm:pt>
    <dgm:pt modelId="{70A37584-5DCC-4D90-828D-7C525B72FC82}" type="sibTrans" cxnId="{1E12E2EC-7D29-43E4-8470-591023BC2FAF}">
      <dgm:prSet/>
      <dgm:spPr/>
      <dgm:t>
        <a:bodyPr/>
        <a:lstStyle/>
        <a:p>
          <a:endParaRPr lang="pt-PT"/>
        </a:p>
      </dgm:t>
    </dgm:pt>
    <dgm:pt modelId="{41B185D1-F517-4743-A83C-2822D96A196E}" type="pres">
      <dgm:prSet presAssocID="{BC9F104E-D8B5-431A-954D-5F1B87FEC00D}" presName="Name0" presStyleCnt="0">
        <dgm:presLayoutVars>
          <dgm:dir/>
          <dgm:resizeHandles val="exact"/>
        </dgm:presLayoutVars>
      </dgm:prSet>
      <dgm:spPr/>
    </dgm:pt>
    <dgm:pt modelId="{93D25AE2-F026-4716-AB7F-B5069D65D280}" type="pres">
      <dgm:prSet presAssocID="{9C385E54-CEAE-4DAB-802B-27ED28C0B47D}" presName="node" presStyleLbl="node1" presStyleIdx="0" presStyleCnt="2" custScaleY="16159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B60E339-3698-4AEC-A5AA-139433A34A88}" type="pres">
      <dgm:prSet presAssocID="{1C973F60-11C9-44FC-9911-15E67414D178}" presName="sibTrans" presStyleLbl="sibTrans2D1" presStyleIdx="0" presStyleCnt="1"/>
      <dgm:spPr/>
      <dgm:t>
        <a:bodyPr/>
        <a:lstStyle/>
        <a:p>
          <a:endParaRPr lang="fr-FR"/>
        </a:p>
      </dgm:t>
    </dgm:pt>
    <dgm:pt modelId="{08EAB39C-EC8F-4703-B6F7-CC0A09D34EFE}" type="pres">
      <dgm:prSet presAssocID="{1C973F60-11C9-44FC-9911-15E67414D178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33437A31-7D17-4181-9F85-90709C9532F7}" type="pres">
      <dgm:prSet presAssocID="{813FC7B5-F772-4F70-88DC-22143A8AAED7}" presName="node" presStyleLbl="node1" presStyleIdx="1" presStyleCnt="2" custScaleX="56072" custScaleY="882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81C5B79-C767-46A6-BBDD-A83E48095963}" type="presOf" srcId="{1C973F60-11C9-44FC-9911-15E67414D178}" destId="{BB60E339-3698-4AEC-A5AA-139433A34A88}" srcOrd="0" destOrd="0" presId="urn:microsoft.com/office/officeart/2005/8/layout/process1"/>
    <dgm:cxn modelId="{1E12E2EC-7D29-43E4-8470-591023BC2FAF}" srcId="{BC9F104E-D8B5-431A-954D-5F1B87FEC00D}" destId="{813FC7B5-F772-4F70-88DC-22143A8AAED7}" srcOrd="1" destOrd="0" parTransId="{3B25AD1B-6834-416C-B44E-668D7F6D537E}" sibTransId="{70A37584-5DCC-4D90-828D-7C525B72FC82}"/>
    <dgm:cxn modelId="{B5790905-E5C3-45AA-B0C7-4C0C709BDD8E}" srcId="{BC9F104E-D8B5-431A-954D-5F1B87FEC00D}" destId="{9C385E54-CEAE-4DAB-802B-27ED28C0B47D}" srcOrd="0" destOrd="0" parTransId="{A8742F7B-478C-4ACF-BB59-D558623EEC70}" sibTransId="{1C973F60-11C9-44FC-9911-15E67414D178}"/>
    <dgm:cxn modelId="{E1CD537F-5030-4078-84E9-161E3560E430}" type="presOf" srcId="{BC9F104E-D8B5-431A-954D-5F1B87FEC00D}" destId="{41B185D1-F517-4743-A83C-2822D96A196E}" srcOrd="0" destOrd="0" presId="urn:microsoft.com/office/officeart/2005/8/layout/process1"/>
    <dgm:cxn modelId="{19665B84-B057-41CF-AF60-340836B45DAC}" type="presOf" srcId="{813FC7B5-F772-4F70-88DC-22143A8AAED7}" destId="{33437A31-7D17-4181-9F85-90709C9532F7}" srcOrd="0" destOrd="0" presId="urn:microsoft.com/office/officeart/2005/8/layout/process1"/>
    <dgm:cxn modelId="{D2303CEC-1D90-446F-B254-EF3E582BD6A1}" type="presOf" srcId="{1C973F60-11C9-44FC-9911-15E67414D178}" destId="{08EAB39C-EC8F-4703-B6F7-CC0A09D34EFE}" srcOrd="1" destOrd="0" presId="urn:microsoft.com/office/officeart/2005/8/layout/process1"/>
    <dgm:cxn modelId="{7B8C117B-961A-413F-B6E4-3A4E8D89E548}" type="presOf" srcId="{9C385E54-CEAE-4DAB-802B-27ED28C0B47D}" destId="{93D25AE2-F026-4716-AB7F-B5069D65D280}" srcOrd="0" destOrd="0" presId="urn:microsoft.com/office/officeart/2005/8/layout/process1"/>
    <dgm:cxn modelId="{DE79D1D4-8145-42F8-A342-0F7B9669B49C}" type="presParOf" srcId="{41B185D1-F517-4743-A83C-2822D96A196E}" destId="{93D25AE2-F026-4716-AB7F-B5069D65D280}" srcOrd="0" destOrd="0" presId="urn:microsoft.com/office/officeart/2005/8/layout/process1"/>
    <dgm:cxn modelId="{A3E197AB-BE82-4740-8763-7D3BD990F704}" type="presParOf" srcId="{41B185D1-F517-4743-A83C-2822D96A196E}" destId="{BB60E339-3698-4AEC-A5AA-139433A34A88}" srcOrd="1" destOrd="0" presId="urn:microsoft.com/office/officeart/2005/8/layout/process1"/>
    <dgm:cxn modelId="{EE74CDBB-E725-48B9-B8F1-F945FE3ABD03}" type="presParOf" srcId="{BB60E339-3698-4AEC-A5AA-139433A34A88}" destId="{08EAB39C-EC8F-4703-B6F7-CC0A09D34EFE}" srcOrd="0" destOrd="0" presId="urn:microsoft.com/office/officeart/2005/8/layout/process1"/>
    <dgm:cxn modelId="{F067746A-5AB9-4257-80D1-0542EDE07965}" type="presParOf" srcId="{41B185D1-F517-4743-A83C-2822D96A196E}" destId="{33437A31-7D17-4181-9F85-90709C9532F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A5FDA3-CAEE-41E3-B42A-8EF95A53ED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2E04156A-22F0-4238-9F36-715432C0AD8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err="1" smtClean="0"/>
            <a:t>Text</a:t>
          </a:r>
          <a:endParaRPr lang="pt-PT" sz="2400" b="1" noProof="0" dirty="0"/>
        </a:p>
      </dgm:t>
    </dgm:pt>
    <dgm:pt modelId="{6866FBDD-7EFC-4831-8F66-5784DFE3327E}" type="par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DB2EE524-948C-4C7D-AF9F-1043833BA2F2}" type="sib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722FDF4B-12D3-407B-9CDD-264BBA82EBF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TYPE</a:t>
          </a:r>
          <a:endParaRPr lang="pt-PT" sz="2400" b="1" noProof="0" dirty="0"/>
        </a:p>
      </dgm:t>
    </dgm:pt>
    <dgm:pt modelId="{5F2EC9FE-7F38-4404-856F-D7AEA3289E21}" type="parTrans" cxnId="{76960826-3C39-4F34-860E-2D0F12631D91}">
      <dgm:prSet custT="1"/>
      <dgm:spPr/>
      <dgm:t>
        <a:bodyPr/>
        <a:lstStyle/>
        <a:p>
          <a:endParaRPr lang="pt-PT" sz="1400" noProof="0"/>
        </a:p>
      </dgm:t>
    </dgm:pt>
    <dgm:pt modelId="{9DFFC1FD-4805-4145-AA87-392356751102}" type="sibTrans" cxnId="{76960826-3C39-4F34-860E-2D0F12631D91}">
      <dgm:prSet/>
      <dgm:spPr/>
      <dgm:t>
        <a:bodyPr/>
        <a:lstStyle/>
        <a:p>
          <a:endParaRPr lang="pt-PT" sz="1400" noProof="0"/>
        </a:p>
      </dgm:t>
    </dgm:pt>
    <dgm:pt modelId="{E6DA5719-6260-4C04-99A5-01E066F32548}">
      <dgm:prSet phldrT="[Texto]" custT="1"/>
      <dgm:spPr/>
      <dgm:t>
        <a:bodyPr/>
        <a:lstStyle/>
        <a:p>
          <a:r>
            <a:rPr lang="pt-PT" sz="2400" noProof="0" dirty="0" err="1" smtClean="0"/>
            <a:t>dissertation</a:t>
          </a:r>
          <a:endParaRPr lang="pt-PT" sz="2400" noProof="0" dirty="0"/>
        </a:p>
      </dgm:t>
    </dgm:pt>
    <dgm:pt modelId="{36C87CC3-F6AE-4902-A653-34C48BFCC479}" type="parTrans" cxnId="{B5564C44-616A-4255-8C4F-27E171E68856}">
      <dgm:prSet custT="1"/>
      <dgm:spPr/>
      <dgm:t>
        <a:bodyPr/>
        <a:lstStyle/>
        <a:p>
          <a:endParaRPr lang="pt-PT" sz="1400" noProof="0"/>
        </a:p>
      </dgm:t>
    </dgm:pt>
    <dgm:pt modelId="{4D2A2288-951E-4191-993B-8F931FF83EF2}" type="sibTrans" cxnId="{B5564C44-616A-4255-8C4F-27E171E68856}">
      <dgm:prSet/>
      <dgm:spPr/>
      <dgm:t>
        <a:bodyPr/>
        <a:lstStyle/>
        <a:p>
          <a:endParaRPr lang="pt-PT" sz="1400" noProof="0"/>
        </a:p>
      </dgm:t>
    </dgm:pt>
    <dgm:pt modelId="{6DEC7CF3-B567-493C-BC5B-7474EDA4B71E}">
      <dgm:prSet phldrT="[Texto]" custT="1"/>
      <dgm:spPr/>
      <dgm:t>
        <a:bodyPr/>
        <a:lstStyle/>
        <a:p>
          <a:r>
            <a:rPr lang="pt-PT" sz="2400" noProof="0" dirty="0" err="1" smtClean="0"/>
            <a:t>letter</a:t>
          </a:r>
          <a:endParaRPr lang="pt-PT" sz="2400" noProof="0" dirty="0" smtClean="0"/>
        </a:p>
      </dgm:t>
    </dgm:pt>
    <dgm:pt modelId="{BF987771-0A6A-4BB5-98AE-8A7E03BBADEC}" type="parTrans" cxnId="{9E8C6C78-E41E-4B95-9B68-00822BF8524A}">
      <dgm:prSet custT="1"/>
      <dgm:spPr/>
      <dgm:t>
        <a:bodyPr/>
        <a:lstStyle/>
        <a:p>
          <a:endParaRPr lang="pt-PT" sz="1400" noProof="0"/>
        </a:p>
      </dgm:t>
    </dgm:pt>
    <dgm:pt modelId="{3108A644-9554-4674-8A26-0DBB7744B15F}" type="sibTrans" cxnId="{9E8C6C78-E41E-4B95-9B68-00822BF8524A}">
      <dgm:prSet/>
      <dgm:spPr/>
      <dgm:t>
        <a:bodyPr/>
        <a:lstStyle/>
        <a:p>
          <a:endParaRPr lang="pt-PT" sz="1400" noProof="0"/>
        </a:p>
      </dgm:t>
    </dgm:pt>
    <dgm:pt modelId="{CCB14657-EBF2-485A-A695-A7286AC82D9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LANGUAGE</a:t>
          </a:r>
          <a:endParaRPr lang="pt-PT" sz="2400" b="1" noProof="0" dirty="0"/>
        </a:p>
      </dgm:t>
    </dgm:pt>
    <dgm:pt modelId="{3B56CF58-3BFC-4D52-9FEC-736E7946F42F}" type="parTrans" cxnId="{F6A1EA69-3D59-4ADE-9A98-74C2FE2404CE}">
      <dgm:prSet custT="1"/>
      <dgm:spPr/>
      <dgm:t>
        <a:bodyPr/>
        <a:lstStyle/>
        <a:p>
          <a:endParaRPr lang="pt-PT" sz="1400" noProof="0"/>
        </a:p>
      </dgm:t>
    </dgm:pt>
    <dgm:pt modelId="{B66D114A-171A-4E85-8254-C342979B6972}" type="sibTrans" cxnId="{F6A1EA69-3D59-4ADE-9A98-74C2FE2404CE}">
      <dgm:prSet/>
      <dgm:spPr/>
      <dgm:t>
        <a:bodyPr/>
        <a:lstStyle/>
        <a:p>
          <a:endParaRPr lang="pt-PT" sz="1400" noProof="0"/>
        </a:p>
      </dgm:t>
    </dgm:pt>
    <dgm:pt modelId="{BFC3970C-FEB8-42FA-9F67-AC7746DC4D1C}">
      <dgm:prSet custT="1"/>
      <dgm:spPr/>
      <dgm:t>
        <a:bodyPr/>
        <a:lstStyle/>
        <a:p>
          <a:r>
            <a:rPr lang="pt-PT" sz="2400" noProof="0" dirty="0" err="1" smtClean="0"/>
            <a:t>report</a:t>
          </a:r>
          <a:endParaRPr lang="pt-PT" sz="2400" noProof="0" dirty="0"/>
        </a:p>
      </dgm:t>
    </dgm:pt>
    <dgm:pt modelId="{1494067F-0878-481A-9FA4-6EC9DBE9C365}" type="parTrans" cxnId="{7C96739E-ABC5-4B34-85F8-0774353503BC}">
      <dgm:prSet custT="1"/>
      <dgm:spPr/>
      <dgm:t>
        <a:bodyPr/>
        <a:lstStyle/>
        <a:p>
          <a:endParaRPr lang="pt-PT" sz="1400" noProof="0"/>
        </a:p>
      </dgm:t>
    </dgm:pt>
    <dgm:pt modelId="{0DA798A5-A983-416E-969E-F3814A25CD7E}" type="sibTrans" cxnId="{7C96739E-ABC5-4B34-85F8-0774353503BC}">
      <dgm:prSet/>
      <dgm:spPr/>
      <dgm:t>
        <a:bodyPr/>
        <a:lstStyle/>
        <a:p>
          <a:endParaRPr lang="pt-PT" sz="1400" noProof="0"/>
        </a:p>
      </dgm:t>
    </dgm:pt>
    <dgm:pt modelId="{6AB9A23E-A495-4D15-B4E2-0AD03BB99BDF}">
      <dgm:prSet custT="1"/>
      <dgm:spPr/>
      <dgm:t>
        <a:bodyPr/>
        <a:lstStyle/>
        <a:p>
          <a:r>
            <a:rPr lang="pt-PT" sz="2400" noProof="0" dirty="0" err="1" smtClean="0"/>
            <a:t>essay</a:t>
          </a:r>
          <a:endParaRPr lang="pt-PT" sz="2400" noProof="0" dirty="0"/>
        </a:p>
      </dgm:t>
    </dgm:pt>
    <dgm:pt modelId="{73DCF677-3651-4CAD-8904-70E299618B71}" type="parTrans" cxnId="{8D0A6860-7ED2-4379-9E64-5F9B6ECC580C}">
      <dgm:prSet custT="1"/>
      <dgm:spPr/>
      <dgm:t>
        <a:bodyPr/>
        <a:lstStyle/>
        <a:p>
          <a:endParaRPr lang="pt-PT" sz="1400" noProof="0"/>
        </a:p>
      </dgm:t>
    </dgm:pt>
    <dgm:pt modelId="{E759243A-C86F-4BBC-9149-BB3F4306730F}" type="sibTrans" cxnId="{8D0A6860-7ED2-4379-9E64-5F9B6ECC580C}">
      <dgm:prSet/>
      <dgm:spPr/>
      <dgm:t>
        <a:bodyPr/>
        <a:lstStyle/>
        <a:p>
          <a:endParaRPr lang="pt-PT" sz="1400" noProof="0"/>
        </a:p>
      </dgm:t>
    </dgm:pt>
    <dgm:pt modelId="{50193686-045F-44F5-AB39-8D261295CF5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ORGANISATION</a:t>
          </a:r>
          <a:endParaRPr lang="pt-PT" sz="2400" b="1" noProof="0" dirty="0"/>
        </a:p>
      </dgm:t>
    </dgm:pt>
    <dgm:pt modelId="{BAADDC74-B38C-4D2C-BCB1-AD99BEDB6097}" type="parTrans" cxnId="{36F44C31-17D6-4E77-B140-CE5DA9D5D1AB}">
      <dgm:prSet custT="1"/>
      <dgm:spPr/>
      <dgm:t>
        <a:bodyPr/>
        <a:lstStyle/>
        <a:p>
          <a:endParaRPr lang="pt-PT" sz="1400" noProof="0"/>
        </a:p>
      </dgm:t>
    </dgm:pt>
    <dgm:pt modelId="{44633EAB-EB22-4B78-AB8F-2368B0A51FD0}" type="sibTrans" cxnId="{36F44C31-17D6-4E77-B140-CE5DA9D5D1AB}">
      <dgm:prSet/>
      <dgm:spPr/>
      <dgm:t>
        <a:bodyPr/>
        <a:lstStyle/>
        <a:p>
          <a:endParaRPr lang="pt-PT" sz="1400" noProof="0"/>
        </a:p>
      </dgm:t>
    </dgm:pt>
    <dgm:pt modelId="{6C5843D7-F062-4226-A860-C8C6F33C9FE8}">
      <dgm:prSet custT="1"/>
      <dgm:spPr/>
      <dgm:t>
        <a:bodyPr/>
        <a:lstStyle/>
        <a:p>
          <a:r>
            <a:rPr lang="pt-PT" sz="2400" dirty="0" smtClean="0"/>
            <a:t>E-mail</a:t>
          </a:r>
          <a:endParaRPr lang="en-GB" sz="2400" dirty="0"/>
        </a:p>
      </dgm:t>
    </dgm:pt>
    <dgm:pt modelId="{F73C997A-C013-4A28-97DB-2921BC01BCF1}" type="parTrans" cxnId="{F6E7739F-D22E-41C8-B1BD-606CE39840C5}">
      <dgm:prSet/>
      <dgm:spPr/>
      <dgm:t>
        <a:bodyPr/>
        <a:lstStyle/>
        <a:p>
          <a:endParaRPr lang="en-GB"/>
        </a:p>
      </dgm:t>
    </dgm:pt>
    <dgm:pt modelId="{98145C4A-F10C-4862-8AD7-95DD58E42732}" type="sibTrans" cxnId="{F6E7739F-D22E-41C8-B1BD-606CE39840C5}">
      <dgm:prSet/>
      <dgm:spPr/>
      <dgm:t>
        <a:bodyPr/>
        <a:lstStyle/>
        <a:p>
          <a:endParaRPr lang="en-GB"/>
        </a:p>
      </dgm:t>
    </dgm:pt>
    <dgm:pt modelId="{F6B7BC95-795B-4913-AC63-A29CAC2BE38E}" type="pres">
      <dgm:prSet presAssocID="{19A5FDA3-CAEE-41E3-B42A-8EF95A53ED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7DD29-5155-480C-8544-BB198AB520B0}" type="pres">
      <dgm:prSet presAssocID="{2E04156A-22F0-4238-9F36-715432C0AD82}" presName="root1" presStyleCnt="0"/>
      <dgm:spPr/>
      <dgm:t>
        <a:bodyPr/>
        <a:lstStyle/>
        <a:p>
          <a:endParaRPr lang="pt-PT"/>
        </a:p>
      </dgm:t>
    </dgm:pt>
    <dgm:pt modelId="{D6A18304-E868-48B2-82F2-C9027A12AFE5}" type="pres">
      <dgm:prSet presAssocID="{2E04156A-22F0-4238-9F36-715432C0AD82}" presName="LevelOneTextNode" presStyleLbl="node0" presStyleIdx="0" presStyleCnt="1" custScaleX="103288" custScaleY="208411" custLinFactX="-100000" custLinFactNeighborX="-150320" custLinFactNeighborY="-454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C5801A-9467-40D0-A36B-262CF18BCC50}" type="pres">
      <dgm:prSet presAssocID="{2E04156A-22F0-4238-9F36-715432C0AD82}" presName="level2hierChild" presStyleCnt="0"/>
      <dgm:spPr/>
      <dgm:t>
        <a:bodyPr/>
        <a:lstStyle/>
        <a:p>
          <a:endParaRPr lang="pt-PT"/>
        </a:p>
      </dgm:t>
    </dgm:pt>
    <dgm:pt modelId="{ED149616-5529-4845-AF50-712E8F1E6B76}" type="pres">
      <dgm:prSet presAssocID="{5F2EC9FE-7F38-4404-856F-D7AEA3289E21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8D52A967-DC2E-4E98-ADFF-0304C4DF6237}" type="pres">
      <dgm:prSet presAssocID="{5F2EC9FE-7F38-4404-856F-D7AEA3289E2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3F779B15-9420-4C9D-8A46-E15F3F789701}" type="pres">
      <dgm:prSet presAssocID="{722FDF4B-12D3-407B-9CDD-264BBA82EBFD}" presName="root2" presStyleCnt="0"/>
      <dgm:spPr/>
      <dgm:t>
        <a:bodyPr/>
        <a:lstStyle/>
        <a:p>
          <a:endParaRPr lang="pt-PT"/>
        </a:p>
      </dgm:t>
    </dgm:pt>
    <dgm:pt modelId="{F002A55C-C099-4FB4-A474-649E591D9C33}" type="pres">
      <dgm:prSet presAssocID="{722FDF4B-12D3-407B-9CDD-264BBA82EBFD}" presName="LevelTwoTextNode" presStyleLbl="node2" presStyleIdx="0" presStyleCnt="3" custScaleX="133808" custScaleY="73058" custLinFactY="-61562" custLinFactNeighborX="-40873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AAC5621-2E4B-455E-91D1-00896AC4CB5C}" type="pres">
      <dgm:prSet presAssocID="{722FDF4B-12D3-407B-9CDD-264BBA82EBFD}" presName="level3hierChild" presStyleCnt="0"/>
      <dgm:spPr/>
      <dgm:t>
        <a:bodyPr/>
        <a:lstStyle/>
        <a:p>
          <a:endParaRPr lang="pt-PT"/>
        </a:p>
      </dgm:t>
    </dgm:pt>
    <dgm:pt modelId="{803D7485-613E-4C8A-BCCF-F22B1089EEC6}" type="pres">
      <dgm:prSet presAssocID="{36C87CC3-F6AE-4902-A653-34C48BFCC479}" presName="conn2-1" presStyleLbl="parChTrans1D3" presStyleIdx="0" presStyleCnt="5"/>
      <dgm:spPr/>
      <dgm:t>
        <a:bodyPr/>
        <a:lstStyle/>
        <a:p>
          <a:endParaRPr lang="pt-PT"/>
        </a:p>
      </dgm:t>
    </dgm:pt>
    <dgm:pt modelId="{BC216CB6-C628-49D1-97A0-AA2B42050D05}" type="pres">
      <dgm:prSet presAssocID="{36C87CC3-F6AE-4902-A653-34C48BFCC479}" presName="connTx" presStyleLbl="parChTrans1D3" presStyleIdx="0" presStyleCnt="5"/>
      <dgm:spPr/>
      <dgm:t>
        <a:bodyPr/>
        <a:lstStyle/>
        <a:p>
          <a:endParaRPr lang="pt-PT"/>
        </a:p>
      </dgm:t>
    </dgm:pt>
    <dgm:pt modelId="{E4701420-1A1C-4A31-A0E7-51061500C35F}" type="pres">
      <dgm:prSet presAssocID="{E6DA5719-6260-4C04-99A5-01E066F32548}" presName="root2" presStyleCnt="0"/>
      <dgm:spPr/>
      <dgm:t>
        <a:bodyPr/>
        <a:lstStyle/>
        <a:p>
          <a:endParaRPr lang="pt-PT"/>
        </a:p>
      </dgm:t>
    </dgm:pt>
    <dgm:pt modelId="{99341763-00C8-4F48-ACF6-796CCD7061CB}" type="pres">
      <dgm:prSet presAssocID="{E6DA5719-6260-4C04-99A5-01E066F32548}" presName="LevelTwoTextNode" presStyleLbl="node3" presStyleIdx="0" presStyleCnt="5" custScaleX="154678" custScaleY="73656" custLinFactNeighborX="-32437" custLinFactNeighborY="9838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D65C260D-8001-4BAC-88AE-7354BFC956E2}" type="pres">
      <dgm:prSet presAssocID="{E6DA5719-6260-4C04-99A5-01E066F32548}" presName="level3hierChild" presStyleCnt="0"/>
      <dgm:spPr/>
      <dgm:t>
        <a:bodyPr/>
        <a:lstStyle/>
        <a:p>
          <a:endParaRPr lang="pt-PT"/>
        </a:p>
      </dgm:t>
    </dgm:pt>
    <dgm:pt modelId="{0C060D85-847E-4CAC-A8B5-70C957FC3A55}" type="pres">
      <dgm:prSet presAssocID="{BF987771-0A6A-4BB5-98AE-8A7E03BBADEC}" presName="conn2-1" presStyleLbl="parChTrans1D3" presStyleIdx="1" presStyleCnt="5"/>
      <dgm:spPr/>
      <dgm:t>
        <a:bodyPr/>
        <a:lstStyle/>
        <a:p>
          <a:endParaRPr lang="pt-PT"/>
        </a:p>
      </dgm:t>
    </dgm:pt>
    <dgm:pt modelId="{0665ECEA-0987-4026-958F-9253AD74905D}" type="pres">
      <dgm:prSet presAssocID="{BF987771-0A6A-4BB5-98AE-8A7E03BBADEC}" presName="connTx" presStyleLbl="parChTrans1D3" presStyleIdx="1" presStyleCnt="5"/>
      <dgm:spPr/>
      <dgm:t>
        <a:bodyPr/>
        <a:lstStyle/>
        <a:p>
          <a:endParaRPr lang="pt-PT"/>
        </a:p>
      </dgm:t>
    </dgm:pt>
    <dgm:pt modelId="{2136174F-87A5-486A-B934-9B0E04C96424}" type="pres">
      <dgm:prSet presAssocID="{6DEC7CF3-B567-493C-BC5B-7474EDA4B71E}" presName="root2" presStyleCnt="0"/>
      <dgm:spPr/>
      <dgm:t>
        <a:bodyPr/>
        <a:lstStyle/>
        <a:p>
          <a:endParaRPr lang="pt-PT"/>
        </a:p>
      </dgm:t>
    </dgm:pt>
    <dgm:pt modelId="{B83B584A-3152-485E-8B8B-61BE5F3FDC07}" type="pres">
      <dgm:prSet presAssocID="{6DEC7CF3-B567-493C-BC5B-7474EDA4B71E}" presName="LevelTwoTextNode" presStyleLbl="node3" presStyleIdx="1" presStyleCnt="5" custScaleX="161100" custScaleY="84678" custLinFactNeighborX="-36399" custLinFactNeighborY="-9328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D7C3B0B-2C06-46FB-9C42-FA90BB43D36E}" type="pres">
      <dgm:prSet presAssocID="{6DEC7CF3-B567-493C-BC5B-7474EDA4B71E}" presName="level3hierChild" presStyleCnt="0"/>
      <dgm:spPr/>
      <dgm:t>
        <a:bodyPr/>
        <a:lstStyle/>
        <a:p>
          <a:endParaRPr lang="pt-PT"/>
        </a:p>
      </dgm:t>
    </dgm:pt>
    <dgm:pt modelId="{2F6EF72A-2822-48B0-92E6-4C41B1804BF4}" type="pres">
      <dgm:prSet presAssocID="{1494067F-0878-481A-9FA4-6EC9DBE9C365}" presName="conn2-1" presStyleLbl="parChTrans1D3" presStyleIdx="2" presStyleCnt="5"/>
      <dgm:spPr/>
      <dgm:t>
        <a:bodyPr/>
        <a:lstStyle/>
        <a:p>
          <a:endParaRPr lang="pt-PT"/>
        </a:p>
      </dgm:t>
    </dgm:pt>
    <dgm:pt modelId="{87788E2C-3C1A-457D-9B00-21120179CD37}" type="pres">
      <dgm:prSet presAssocID="{1494067F-0878-481A-9FA4-6EC9DBE9C365}" presName="connTx" presStyleLbl="parChTrans1D3" presStyleIdx="2" presStyleCnt="5"/>
      <dgm:spPr/>
      <dgm:t>
        <a:bodyPr/>
        <a:lstStyle/>
        <a:p>
          <a:endParaRPr lang="pt-PT"/>
        </a:p>
      </dgm:t>
    </dgm:pt>
    <dgm:pt modelId="{59CDD0F1-2B91-4C29-A53F-F7EDD9B802B7}" type="pres">
      <dgm:prSet presAssocID="{BFC3970C-FEB8-42FA-9F67-AC7746DC4D1C}" presName="root2" presStyleCnt="0"/>
      <dgm:spPr/>
      <dgm:t>
        <a:bodyPr/>
        <a:lstStyle/>
        <a:p>
          <a:endParaRPr lang="pt-PT"/>
        </a:p>
      </dgm:t>
    </dgm:pt>
    <dgm:pt modelId="{DE5C0D01-1B26-42C3-911A-D4BDF71E8E54}" type="pres">
      <dgm:prSet presAssocID="{BFC3970C-FEB8-42FA-9F67-AC7746DC4D1C}" presName="LevelTwoTextNode" presStyleLbl="node3" presStyleIdx="2" presStyleCnt="5" custScaleX="151182" custScaleY="81335" custLinFactY="-113658" custLinFactNeighborX="-32136" custLinFactNeighborY="-2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286FA035-E2AA-4953-A586-C68CDA8225A7}" type="pres">
      <dgm:prSet presAssocID="{BFC3970C-FEB8-42FA-9F67-AC7746DC4D1C}" presName="level3hierChild" presStyleCnt="0"/>
      <dgm:spPr/>
      <dgm:t>
        <a:bodyPr/>
        <a:lstStyle/>
        <a:p>
          <a:endParaRPr lang="pt-PT"/>
        </a:p>
      </dgm:t>
    </dgm:pt>
    <dgm:pt modelId="{EB36C167-010D-442A-BBC0-73911D3A35B9}" type="pres">
      <dgm:prSet presAssocID="{73DCF677-3651-4CAD-8904-70E299618B71}" presName="conn2-1" presStyleLbl="parChTrans1D3" presStyleIdx="3" presStyleCnt="5"/>
      <dgm:spPr/>
      <dgm:t>
        <a:bodyPr/>
        <a:lstStyle/>
        <a:p>
          <a:endParaRPr lang="pt-PT"/>
        </a:p>
      </dgm:t>
    </dgm:pt>
    <dgm:pt modelId="{F099A9D8-20CC-427F-8659-DD8996ACA4B5}" type="pres">
      <dgm:prSet presAssocID="{73DCF677-3651-4CAD-8904-70E299618B71}" presName="connTx" presStyleLbl="parChTrans1D3" presStyleIdx="3" presStyleCnt="5"/>
      <dgm:spPr/>
      <dgm:t>
        <a:bodyPr/>
        <a:lstStyle/>
        <a:p>
          <a:endParaRPr lang="pt-PT"/>
        </a:p>
      </dgm:t>
    </dgm:pt>
    <dgm:pt modelId="{059F2F5C-DADF-4D3B-A9CC-E965CC95747A}" type="pres">
      <dgm:prSet presAssocID="{6AB9A23E-A495-4D15-B4E2-0AD03BB99BDF}" presName="root2" presStyleCnt="0"/>
      <dgm:spPr/>
      <dgm:t>
        <a:bodyPr/>
        <a:lstStyle/>
        <a:p>
          <a:endParaRPr lang="pt-PT"/>
        </a:p>
      </dgm:t>
    </dgm:pt>
    <dgm:pt modelId="{F3FCC6BB-3AB3-41BD-AEEC-5868D0778FAD}" type="pres">
      <dgm:prSet presAssocID="{6AB9A23E-A495-4D15-B4E2-0AD03BB99BDF}" presName="LevelTwoTextNode" presStyleLbl="node3" presStyleIdx="3" presStyleCnt="5" custScaleX="150037" custScaleY="63697" custLinFactNeighborX="-24513" custLinFactNeighborY="-91206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CE3A85EA-191F-4C07-83DF-3B746A6A6937}" type="pres">
      <dgm:prSet presAssocID="{6AB9A23E-A495-4D15-B4E2-0AD03BB99BDF}" presName="level3hierChild" presStyleCnt="0"/>
      <dgm:spPr/>
      <dgm:t>
        <a:bodyPr/>
        <a:lstStyle/>
        <a:p>
          <a:endParaRPr lang="pt-PT"/>
        </a:p>
      </dgm:t>
    </dgm:pt>
    <dgm:pt modelId="{9AE3245A-7958-44B7-91F6-FF14C736F75F}" type="pres">
      <dgm:prSet presAssocID="{F73C997A-C013-4A28-97DB-2921BC01BCF1}" presName="conn2-1" presStyleLbl="parChTrans1D3" presStyleIdx="4" presStyleCnt="5"/>
      <dgm:spPr/>
      <dgm:t>
        <a:bodyPr/>
        <a:lstStyle/>
        <a:p>
          <a:endParaRPr lang="en-GB"/>
        </a:p>
      </dgm:t>
    </dgm:pt>
    <dgm:pt modelId="{322A70C3-BEBE-4368-ADD7-A536522E2300}" type="pres">
      <dgm:prSet presAssocID="{F73C997A-C013-4A28-97DB-2921BC01BCF1}" presName="connTx" presStyleLbl="parChTrans1D3" presStyleIdx="4" presStyleCnt="5"/>
      <dgm:spPr/>
      <dgm:t>
        <a:bodyPr/>
        <a:lstStyle/>
        <a:p>
          <a:endParaRPr lang="en-GB"/>
        </a:p>
      </dgm:t>
    </dgm:pt>
    <dgm:pt modelId="{8258B875-34E7-4217-B1C2-9F7607AFE8E3}" type="pres">
      <dgm:prSet presAssocID="{6C5843D7-F062-4226-A860-C8C6F33C9FE8}" presName="root2" presStyleCnt="0"/>
      <dgm:spPr/>
    </dgm:pt>
    <dgm:pt modelId="{771A19F8-0683-4B32-B6A0-12D016F6DEDE}" type="pres">
      <dgm:prSet presAssocID="{6C5843D7-F062-4226-A860-C8C6F33C9FE8}" presName="LevelTwoTextNode" presStyleLbl="node3" presStyleIdx="4" presStyleCnt="5" custScaleX="131065" custScaleY="79457" custLinFactNeighborX="-16590" custLinFactNeighborY="-762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879F3C3-3B9C-4706-B206-05B689B6D514}" type="pres">
      <dgm:prSet presAssocID="{6C5843D7-F062-4226-A860-C8C6F33C9FE8}" presName="level3hierChild" presStyleCnt="0"/>
      <dgm:spPr/>
    </dgm:pt>
    <dgm:pt modelId="{E0322B32-8963-44AC-9C36-89DA7BF28FFC}" type="pres">
      <dgm:prSet presAssocID="{3B56CF58-3BFC-4D52-9FEC-736E7946F42F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B836CC56-070E-4EA9-A197-566B908CE4E6}" type="pres">
      <dgm:prSet presAssocID="{3B56CF58-3BFC-4D52-9FEC-736E7946F42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20EBE28C-84C9-49A2-8C84-C6E9AA26F438}" type="pres">
      <dgm:prSet presAssocID="{CCB14657-EBF2-485A-A695-A7286AC82D98}" presName="root2" presStyleCnt="0"/>
      <dgm:spPr/>
      <dgm:t>
        <a:bodyPr/>
        <a:lstStyle/>
        <a:p>
          <a:endParaRPr lang="pt-PT"/>
        </a:p>
      </dgm:t>
    </dgm:pt>
    <dgm:pt modelId="{8F13D84A-3BBA-48EB-9A4E-0F2EA9F34B61}" type="pres">
      <dgm:prSet presAssocID="{CCB14657-EBF2-485A-A695-A7286AC82D98}" presName="LevelTwoTextNode" presStyleLbl="node2" presStyleIdx="1" presStyleCnt="3" custScaleX="132953" custScaleY="67501" custLinFactY="54485" custLinFactNeighborX="-17102" custLinFactNeighborY="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7F887DE-006A-4880-A9BD-7D372BF47B4B}" type="pres">
      <dgm:prSet presAssocID="{CCB14657-EBF2-485A-A695-A7286AC82D98}" presName="level3hierChild" presStyleCnt="0"/>
      <dgm:spPr/>
      <dgm:t>
        <a:bodyPr/>
        <a:lstStyle/>
        <a:p>
          <a:endParaRPr lang="pt-PT"/>
        </a:p>
      </dgm:t>
    </dgm:pt>
    <dgm:pt modelId="{42FBD8A5-1BE6-487C-B953-F8FAA0536DFD}" type="pres">
      <dgm:prSet presAssocID="{BAADDC74-B38C-4D2C-BCB1-AD99BEDB6097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8BACE37A-8EE8-4B1F-95AF-E6A896469573}" type="pres">
      <dgm:prSet presAssocID="{BAADDC74-B38C-4D2C-BCB1-AD99BEDB6097}" presName="connTx" presStyleLbl="parChTrans1D2" presStyleIdx="2" presStyleCnt="3"/>
      <dgm:spPr/>
      <dgm:t>
        <a:bodyPr/>
        <a:lstStyle/>
        <a:p>
          <a:endParaRPr lang="pt-PT"/>
        </a:p>
      </dgm:t>
    </dgm:pt>
    <dgm:pt modelId="{9F6864EE-FFFE-4989-8E2C-85466DC80E17}" type="pres">
      <dgm:prSet presAssocID="{50193686-045F-44F5-AB39-8D261295CF5B}" presName="root2" presStyleCnt="0"/>
      <dgm:spPr/>
      <dgm:t>
        <a:bodyPr/>
        <a:lstStyle/>
        <a:p>
          <a:endParaRPr lang="pt-PT"/>
        </a:p>
      </dgm:t>
    </dgm:pt>
    <dgm:pt modelId="{91595967-A86D-4510-99D7-C0BD883898F8}" type="pres">
      <dgm:prSet presAssocID="{50193686-045F-44F5-AB39-8D261295CF5B}" presName="LevelTwoTextNode" presStyleLbl="node2" presStyleIdx="2" presStyleCnt="3" custScaleX="141325" custScaleY="62866" custLinFactNeighborX="-17102" custLinFactNeighborY="-3102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A83D9E4-5AFD-4ACD-BCF2-EFDA197C97BB}" type="pres">
      <dgm:prSet presAssocID="{50193686-045F-44F5-AB39-8D261295CF5B}" presName="level3hierChild" presStyleCnt="0"/>
      <dgm:spPr/>
      <dgm:t>
        <a:bodyPr/>
        <a:lstStyle/>
        <a:p>
          <a:endParaRPr lang="pt-PT"/>
        </a:p>
      </dgm:t>
    </dgm:pt>
  </dgm:ptLst>
  <dgm:cxnLst>
    <dgm:cxn modelId="{FD24E6EA-468F-4E95-A085-7D0D60A809A3}" type="presOf" srcId="{BF987771-0A6A-4BB5-98AE-8A7E03BBADEC}" destId="{0665ECEA-0987-4026-958F-9253AD74905D}" srcOrd="1" destOrd="0" presId="urn:microsoft.com/office/officeart/2005/8/layout/hierarchy2"/>
    <dgm:cxn modelId="{F6E7739F-D22E-41C8-B1BD-606CE39840C5}" srcId="{722FDF4B-12D3-407B-9CDD-264BBA82EBFD}" destId="{6C5843D7-F062-4226-A860-C8C6F33C9FE8}" srcOrd="4" destOrd="0" parTransId="{F73C997A-C013-4A28-97DB-2921BC01BCF1}" sibTransId="{98145C4A-F10C-4862-8AD7-95DD58E42732}"/>
    <dgm:cxn modelId="{36F44C31-17D6-4E77-B140-CE5DA9D5D1AB}" srcId="{2E04156A-22F0-4238-9F36-715432C0AD82}" destId="{50193686-045F-44F5-AB39-8D261295CF5B}" srcOrd="2" destOrd="0" parTransId="{BAADDC74-B38C-4D2C-BCB1-AD99BEDB6097}" sibTransId="{44633EAB-EB22-4B78-AB8F-2368B0A51FD0}"/>
    <dgm:cxn modelId="{47FA2CE9-FFB8-45CE-9FFB-99812C69EC3E}" type="presOf" srcId="{36C87CC3-F6AE-4902-A653-34C48BFCC479}" destId="{803D7485-613E-4C8A-BCCF-F22B1089EEC6}" srcOrd="0" destOrd="0" presId="urn:microsoft.com/office/officeart/2005/8/layout/hierarchy2"/>
    <dgm:cxn modelId="{AB88E2D8-2B37-4CA3-AA68-8CB7B4057E9A}" type="presOf" srcId="{3B56CF58-3BFC-4D52-9FEC-736E7946F42F}" destId="{E0322B32-8963-44AC-9C36-89DA7BF28FFC}" srcOrd="0" destOrd="0" presId="urn:microsoft.com/office/officeart/2005/8/layout/hierarchy2"/>
    <dgm:cxn modelId="{8CAEAD7C-7D11-45ED-8EE0-AF05D44225C1}" type="presOf" srcId="{6DEC7CF3-B567-493C-BC5B-7474EDA4B71E}" destId="{B83B584A-3152-485E-8B8B-61BE5F3FDC07}" srcOrd="0" destOrd="0" presId="urn:microsoft.com/office/officeart/2005/8/layout/hierarchy2"/>
    <dgm:cxn modelId="{DCA16EF7-028D-46AD-9522-E343F38D7874}" type="presOf" srcId="{50193686-045F-44F5-AB39-8D261295CF5B}" destId="{91595967-A86D-4510-99D7-C0BD883898F8}" srcOrd="0" destOrd="0" presId="urn:microsoft.com/office/officeart/2005/8/layout/hierarchy2"/>
    <dgm:cxn modelId="{2C948B46-5C93-406F-994D-D5F6DC9A912E}" type="presOf" srcId="{73DCF677-3651-4CAD-8904-70E299618B71}" destId="{EB36C167-010D-442A-BBC0-73911D3A35B9}" srcOrd="0" destOrd="0" presId="urn:microsoft.com/office/officeart/2005/8/layout/hierarchy2"/>
    <dgm:cxn modelId="{F6A1EA69-3D59-4ADE-9A98-74C2FE2404CE}" srcId="{2E04156A-22F0-4238-9F36-715432C0AD82}" destId="{CCB14657-EBF2-485A-A695-A7286AC82D98}" srcOrd="1" destOrd="0" parTransId="{3B56CF58-3BFC-4D52-9FEC-736E7946F42F}" sibTransId="{B66D114A-171A-4E85-8254-C342979B6972}"/>
    <dgm:cxn modelId="{B474433B-9B50-414F-9F48-FF0621636890}" type="presOf" srcId="{E6DA5719-6260-4C04-99A5-01E066F32548}" destId="{99341763-00C8-4F48-ACF6-796CCD7061CB}" srcOrd="0" destOrd="0" presId="urn:microsoft.com/office/officeart/2005/8/layout/hierarchy2"/>
    <dgm:cxn modelId="{40894160-1121-415E-B06B-6F21318C9E78}" type="presOf" srcId="{F73C997A-C013-4A28-97DB-2921BC01BCF1}" destId="{9AE3245A-7958-44B7-91F6-FF14C736F75F}" srcOrd="0" destOrd="0" presId="urn:microsoft.com/office/officeart/2005/8/layout/hierarchy2"/>
    <dgm:cxn modelId="{6A841664-2932-4081-9CC4-EAE4B98F0EB7}" type="presOf" srcId="{36C87CC3-F6AE-4902-A653-34C48BFCC479}" destId="{BC216CB6-C628-49D1-97A0-AA2B42050D05}" srcOrd="1" destOrd="0" presId="urn:microsoft.com/office/officeart/2005/8/layout/hierarchy2"/>
    <dgm:cxn modelId="{545A9BF0-3E88-443F-8B39-24D487FE7416}" type="presOf" srcId="{2E04156A-22F0-4238-9F36-715432C0AD82}" destId="{D6A18304-E868-48B2-82F2-C9027A12AFE5}" srcOrd="0" destOrd="0" presId="urn:microsoft.com/office/officeart/2005/8/layout/hierarchy2"/>
    <dgm:cxn modelId="{E51B19F5-DEF0-447A-8A8F-3DBA15F64257}" type="presOf" srcId="{BF987771-0A6A-4BB5-98AE-8A7E03BBADEC}" destId="{0C060D85-847E-4CAC-A8B5-70C957FC3A55}" srcOrd="0" destOrd="0" presId="urn:microsoft.com/office/officeart/2005/8/layout/hierarchy2"/>
    <dgm:cxn modelId="{B71AD34D-A22D-485F-A310-FF61286FF5EB}" type="presOf" srcId="{CCB14657-EBF2-485A-A695-A7286AC82D98}" destId="{8F13D84A-3BBA-48EB-9A4E-0F2EA9F34B61}" srcOrd="0" destOrd="0" presId="urn:microsoft.com/office/officeart/2005/8/layout/hierarchy2"/>
    <dgm:cxn modelId="{0A37522F-3F9A-4C68-B2B1-F9E8FB79A2BF}" type="presOf" srcId="{6AB9A23E-A495-4D15-B4E2-0AD03BB99BDF}" destId="{F3FCC6BB-3AB3-41BD-AEEC-5868D0778FAD}" srcOrd="0" destOrd="0" presId="urn:microsoft.com/office/officeart/2005/8/layout/hierarchy2"/>
    <dgm:cxn modelId="{7C96739E-ABC5-4B34-85F8-0774353503BC}" srcId="{722FDF4B-12D3-407B-9CDD-264BBA82EBFD}" destId="{BFC3970C-FEB8-42FA-9F67-AC7746DC4D1C}" srcOrd="2" destOrd="0" parTransId="{1494067F-0878-481A-9FA4-6EC9DBE9C365}" sibTransId="{0DA798A5-A983-416E-969E-F3814A25CD7E}"/>
    <dgm:cxn modelId="{9E8C6C78-E41E-4B95-9B68-00822BF8524A}" srcId="{722FDF4B-12D3-407B-9CDD-264BBA82EBFD}" destId="{6DEC7CF3-B567-493C-BC5B-7474EDA4B71E}" srcOrd="1" destOrd="0" parTransId="{BF987771-0A6A-4BB5-98AE-8A7E03BBADEC}" sibTransId="{3108A644-9554-4674-8A26-0DBB7744B15F}"/>
    <dgm:cxn modelId="{D4637F2A-5092-4D7A-A106-55CF741005F7}" type="presOf" srcId="{1494067F-0878-481A-9FA4-6EC9DBE9C365}" destId="{87788E2C-3C1A-457D-9B00-21120179CD37}" srcOrd="1" destOrd="0" presId="urn:microsoft.com/office/officeart/2005/8/layout/hierarchy2"/>
    <dgm:cxn modelId="{2DB5E0E6-0DE3-435D-8FF7-A58CB5A70315}" type="presOf" srcId="{5F2EC9FE-7F38-4404-856F-D7AEA3289E21}" destId="{ED149616-5529-4845-AF50-712E8F1E6B76}" srcOrd="0" destOrd="0" presId="urn:microsoft.com/office/officeart/2005/8/layout/hierarchy2"/>
    <dgm:cxn modelId="{8D0A6860-7ED2-4379-9E64-5F9B6ECC580C}" srcId="{722FDF4B-12D3-407B-9CDD-264BBA82EBFD}" destId="{6AB9A23E-A495-4D15-B4E2-0AD03BB99BDF}" srcOrd="3" destOrd="0" parTransId="{73DCF677-3651-4CAD-8904-70E299618B71}" sibTransId="{E759243A-C86F-4BBC-9149-BB3F4306730F}"/>
    <dgm:cxn modelId="{BF8C5549-0244-4F5C-B0E3-A4D44E321332}" type="presOf" srcId="{BFC3970C-FEB8-42FA-9F67-AC7746DC4D1C}" destId="{DE5C0D01-1B26-42C3-911A-D4BDF71E8E54}" srcOrd="0" destOrd="0" presId="urn:microsoft.com/office/officeart/2005/8/layout/hierarchy2"/>
    <dgm:cxn modelId="{07A30EDB-80CE-4A0E-AEF9-7CA9D0C64973}" type="presOf" srcId="{6C5843D7-F062-4226-A860-C8C6F33C9FE8}" destId="{771A19F8-0683-4B32-B6A0-12D016F6DEDE}" srcOrd="0" destOrd="0" presId="urn:microsoft.com/office/officeart/2005/8/layout/hierarchy2"/>
    <dgm:cxn modelId="{0E59F1D9-1C8E-4703-8EBE-5F118442E3C3}" type="presOf" srcId="{3B56CF58-3BFC-4D52-9FEC-736E7946F42F}" destId="{B836CC56-070E-4EA9-A197-566B908CE4E6}" srcOrd="1" destOrd="0" presId="urn:microsoft.com/office/officeart/2005/8/layout/hierarchy2"/>
    <dgm:cxn modelId="{DC5BA657-2A17-42C9-AC53-3CA334E57B63}" srcId="{19A5FDA3-CAEE-41E3-B42A-8EF95A53ED70}" destId="{2E04156A-22F0-4238-9F36-715432C0AD82}" srcOrd="0" destOrd="0" parTransId="{6866FBDD-7EFC-4831-8F66-5784DFE3327E}" sibTransId="{DB2EE524-948C-4C7D-AF9F-1043833BA2F2}"/>
    <dgm:cxn modelId="{B5564C44-616A-4255-8C4F-27E171E68856}" srcId="{722FDF4B-12D3-407B-9CDD-264BBA82EBFD}" destId="{E6DA5719-6260-4C04-99A5-01E066F32548}" srcOrd="0" destOrd="0" parTransId="{36C87CC3-F6AE-4902-A653-34C48BFCC479}" sibTransId="{4D2A2288-951E-4191-993B-8F931FF83EF2}"/>
    <dgm:cxn modelId="{D79A6E1D-1B0A-4A20-98CC-5AF987ED7E0D}" type="presOf" srcId="{BAADDC74-B38C-4D2C-BCB1-AD99BEDB6097}" destId="{8BACE37A-8EE8-4B1F-95AF-E6A896469573}" srcOrd="1" destOrd="0" presId="urn:microsoft.com/office/officeart/2005/8/layout/hierarchy2"/>
    <dgm:cxn modelId="{468C3EA5-D764-46C0-92FD-D0B46C026574}" type="presOf" srcId="{5F2EC9FE-7F38-4404-856F-D7AEA3289E21}" destId="{8D52A967-DC2E-4E98-ADFF-0304C4DF6237}" srcOrd="1" destOrd="0" presId="urn:microsoft.com/office/officeart/2005/8/layout/hierarchy2"/>
    <dgm:cxn modelId="{9C4A453D-0906-408F-9145-DAE8BE69BE53}" type="presOf" srcId="{19A5FDA3-CAEE-41E3-B42A-8EF95A53ED70}" destId="{F6B7BC95-795B-4913-AC63-A29CAC2BE38E}" srcOrd="0" destOrd="0" presId="urn:microsoft.com/office/officeart/2005/8/layout/hierarchy2"/>
    <dgm:cxn modelId="{7251D2E0-E7B8-47A8-9E9F-B4EECFB3554B}" type="presOf" srcId="{73DCF677-3651-4CAD-8904-70E299618B71}" destId="{F099A9D8-20CC-427F-8659-DD8996ACA4B5}" srcOrd="1" destOrd="0" presId="urn:microsoft.com/office/officeart/2005/8/layout/hierarchy2"/>
    <dgm:cxn modelId="{A0CD9F67-0C89-4555-823B-6B84CBFE92BB}" type="presOf" srcId="{722FDF4B-12D3-407B-9CDD-264BBA82EBFD}" destId="{F002A55C-C099-4FB4-A474-649E591D9C33}" srcOrd="0" destOrd="0" presId="urn:microsoft.com/office/officeart/2005/8/layout/hierarchy2"/>
    <dgm:cxn modelId="{C49B1978-F270-4B49-9DC1-E25A8524A65C}" type="presOf" srcId="{BAADDC74-B38C-4D2C-BCB1-AD99BEDB6097}" destId="{42FBD8A5-1BE6-487C-B953-F8FAA0536DFD}" srcOrd="0" destOrd="0" presId="urn:microsoft.com/office/officeart/2005/8/layout/hierarchy2"/>
    <dgm:cxn modelId="{0E132310-AB6E-4EFC-8FC6-B64E6A6A1F07}" type="presOf" srcId="{F73C997A-C013-4A28-97DB-2921BC01BCF1}" destId="{322A70C3-BEBE-4368-ADD7-A536522E2300}" srcOrd="1" destOrd="0" presId="urn:microsoft.com/office/officeart/2005/8/layout/hierarchy2"/>
    <dgm:cxn modelId="{76960826-3C39-4F34-860E-2D0F12631D91}" srcId="{2E04156A-22F0-4238-9F36-715432C0AD82}" destId="{722FDF4B-12D3-407B-9CDD-264BBA82EBFD}" srcOrd="0" destOrd="0" parTransId="{5F2EC9FE-7F38-4404-856F-D7AEA3289E21}" sibTransId="{9DFFC1FD-4805-4145-AA87-392356751102}"/>
    <dgm:cxn modelId="{42A03872-578E-4A3E-B5CF-5E23BE76BB98}" type="presOf" srcId="{1494067F-0878-481A-9FA4-6EC9DBE9C365}" destId="{2F6EF72A-2822-48B0-92E6-4C41B1804BF4}" srcOrd="0" destOrd="0" presId="urn:microsoft.com/office/officeart/2005/8/layout/hierarchy2"/>
    <dgm:cxn modelId="{A2F2128B-E0F5-4F94-AD94-89DEFFD0A4FA}" type="presParOf" srcId="{F6B7BC95-795B-4913-AC63-A29CAC2BE38E}" destId="{33E7DD29-5155-480C-8544-BB198AB520B0}" srcOrd="0" destOrd="0" presId="urn:microsoft.com/office/officeart/2005/8/layout/hierarchy2"/>
    <dgm:cxn modelId="{EB319335-3203-4712-8720-28A25DD6A02C}" type="presParOf" srcId="{33E7DD29-5155-480C-8544-BB198AB520B0}" destId="{D6A18304-E868-48B2-82F2-C9027A12AFE5}" srcOrd="0" destOrd="0" presId="urn:microsoft.com/office/officeart/2005/8/layout/hierarchy2"/>
    <dgm:cxn modelId="{97E6639A-7288-469C-A7A8-329619317D6C}" type="presParOf" srcId="{33E7DD29-5155-480C-8544-BB198AB520B0}" destId="{57C5801A-9467-40D0-A36B-262CF18BCC50}" srcOrd="1" destOrd="0" presId="urn:microsoft.com/office/officeart/2005/8/layout/hierarchy2"/>
    <dgm:cxn modelId="{60EBB30A-7699-4093-88B9-F7781F7EA6AE}" type="presParOf" srcId="{57C5801A-9467-40D0-A36B-262CF18BCC50}" destId="{ED149616-5529-4845-AF50-712E8F1E6B76}" srcOrd="0" destOrd="0" presId="urn:microsoft.com/office/officeart/2005/8/layout/hierarchy2"/>
    <dgm:cxn modelId="{8B63E701-218C-438F-AD79-FE7EDF516482}" type="presParOf" srcId="{ED149616-5529-4845-AF50-712E8F1E6B76}" destId="{8D52A967-DC2E-4E98-ADFF-0304C4DF6237}" srcOrd="0" destOrd="0" presId="urn:microsoft.com/office/officeart/2005/8/layout/hierarchy2"/>
    <dgm:cxn modelId="{482B291E-94BD-4840-BF66-10F0E3000950}" type="presParOf" srcId="{57C5801A-9467-40D0-A36B-262CF18BCC50}" destId="{3F779B15-9420-4C9D-8A46-E15F3F789701}" srcOrd="1" destOrd="0" presId="urn:microsoft.com/office/officeart/2005/8/layout/hierarchy2"/>
    <dgm:cxn modelId="{08E35E87-7A73-4147-AA74-BAE02DE6E9EC}" type="presParOf" srcId="{3F779B15-9420-4C9D-8A46-E15F3F789701}" destId="{F002A55C-C099-4FB4-A474-649E591D9C33}" srcOrd="0" destOrd="0" presId="urn:microsoft.com/office/officeart/2005/8/layout/hierarchy2"/>
    <dgm:cxn modelId="{EBEE9653-351F-4B6F-9935-34234E11A19F}" type="presParOf" srcId="{3F779B15-9420-4C9D-8A46-E15F3F789701}" destId="{BAAC5621-2E4B-455E-91D1-00896AC4CB5C}" srcOrd="1" destOrd="0" presId="urn:microsoft.com/office/officeart/2005/8/layout/hierarchy2"/>
    <dgm:cxn modelId="{6AA05B4B-34BF-4609-8897-1484CC684A35}" type="presParOf" srcId="{BAAC5621-2E4B-455E-91D1-00896AC4CB5C}" destId="{803D7485-613E-4C8A-BCCF-F22B1089EEC6}" srcOrd="0" destOrd="0" presId="urn:microsoft.com/office/officeart/2005/8/layout/hierarchy2"/>
    <dgm:cxn modelId="{0BBBF2BB-AE42-451B-9777-01CD4E234078}" type="presParOf" srcId="{803D7485-613E-4C8A-BCCF-F22B1089EEC6}" destId="{BC216CB6-C628-49D1-97A0-AA2B42050D05}" srcOrd="0" destOrd="0" presId="urn:microsoft.com/office/officeart/2005/8/layout/hierarchy2"/>
    <dgm:cxn modelId="{15475C15-7978-4060-9BB9-F76372FFC159}" type="presParOf" srcId="{BAAC5621-2E4B-455E-91D1-00896AC4CB5C}" destId="{E4701420-1A1C-4A31-A0E7-51061500C35F}" srcOrd="1" destOrd="0" presId="urn:microsoft.com/office/officeart/2005/8/layout/hierarchy2"/>
    <dgm:cxn modelId="{0B706C35-0F75-48AC-9B8B-B158EACE27A9}" type="presParOf" srcId="{E4701420-1A1C-4A31-A0E7-51061500C35F}" destId="{99341763-00C8-4F48-ACF6-796CCD7061CB}" srcOrd="0" destOrd="0" presId="urn:microsoft.com/office/officeart/2005/8/layout/hierarchy2"/>
    <dgm:cxn modelId="{5E3D0601-973D-45AC-AD6D-0258DB37ACE1}" type="presParOf" srcId="{E4701420-1A1C-4A31-A0E7-51061500C35F}" destId="{D65C260D-8001-4BAC-88AE-7354BFC956E2}" srcOrd="1" destOrd="0" presId="urn:microsoft.com/office/officeart/2005/8/layout/hierarchy2"/>
    <dgm:cxn modelId="{F9348873-09CF-4D9C-A5E7-79E76569E8B0}" type="presParOf" srcId="{BAAC5621-2E4B-455E-91D1-00896AC4CB5C}" destId="{0C060D85-847E-4CAC-A8B5-70C957FC3A55}" srcOrd="2" destOrd="0" presId="urn:microsoft.com/office/officeart/2005/8/layout/hierarchy2"/>
    <dgm:cxn modelId="{120E5D22-ED21-4D01-8238-EFB9F6D4D409}" type="presParOf" srcId="{0C060D85-847E-4CAC-A8B5-70C957FC3A55}" destId="{0665ECEA-0987-4026-958F-9253AD74905D}" srcOrd="0" destOrd="0" presId="urn:microsoft.com/office/officeart/2005/8/layout/hierarchy2"/>
    <dgm:cxn modelId="{B9C50854-C938-4769-9FEA-58F64126E284}" type="presParOf" srcId="{BAAC5621-2E4B-455E-91D1-00896AC4CB5C}" destId="{2136174F-87A5-486A-B934-9B0E04C96424}" srcOrd="3" destOrd="0" presId="urn:microsoft.com/office/officeart/2005/8/layout/hierarchy2"/>
    <dgm:cxn modelId="{D13E2B42-F7BD-4B40-A0EA-D52676AA09A5}" type="presParOf" srcId="{2136174F-87A5-486A-B934-9B0E04C96424}" destId="{B83B584A-3152-485E-8B8B-61BE5F3FDC07}" srcOrd="0" destOrd="0" presId="urn:microsoft.com/office/officeart/2005/8/layout/hierarchy2"/>
    <dgm:cxn modelId="{5970297C-8FD4-4F29-AAD3-00DBC8460338}" type="presParOf" srcId="{2136174F-87A5-486A-B934-9B0E04C96424}" destId="{9D7C3B0B-2C06-46FB-9C42-FA90BB43D36E}" srcOrd="1" destOrd="0" presId="urn:microsoft.com/office/officeart/2005/8/layout/hierarchy2"/>
    <dgm:cxn modelId="{67F5E44C-4A8A-425D-8BB7-CD1FF5CBD039}" type="presParOf" srcId="{BAAC5621-2E4B-455E-91D1-00896AC4CB5C}" destId="{2F6EF72A-2822-48B0-92E6-4C41B1804BF4}" srcOrd="4" destOrd="0" presId="urn:microsoft.com/office/officeart/2005/8/layout/hierarchy2"/>
    <dgm:cxn modelId="{2F331443-C9E0-4A1C-8D9D-39D6D08141E2}" type="presParOf" srcId="{2F6EF72A-2822-48B0-92E6-4C41B1804BF4}" destId="{87788E2C-3C1A-457D-9B00-21120179CD37}" srcOrd="0" destOrd="0" presId="urn:microsoft.com/office/officeart/2005/8/layout/hierarchy2"/>
    <dgm:cxn modelId="{7892AE42-2611-42A0-9811-5B0BD1B970A1}" type="presParOf" srcId="{BAAC5621-2E4B-455E-91D1-00896AC4CB5C}" destId="{59CDD0F1-2B91-4C29-A53F-F7EDD9B802B7}" srcOrd="5" destOrd="0" presId="urn:microsoft.com/office/officeart/2005/8/layout/hierarchy2"/>
    <dgm:cxn modelId="{F618F2D4-1066-491B-B294-6CC5E3D1B42D}" type="presParOf" srcId="{59CDD0F1-2B91-4C29-A53F-F7EDD9B802B7}" destId="{DE5C0D01-1B26-42C3-911A-D4BDF71E8E54}" srcOrd="0" destOrd="0" presId="urn:microsoft.com/office/officeart/2005/8/layout/hierarchy2"/>
    <dgm:cxn modelId="{4E3E5DF3-24FD-43C7-A4CD-CF2AC5B9FD6F}" type="presParOf" srcId="{59CDD0F1-2B91-4C29-A53F-F7EDD9B802B7}" destId="{286FA035-E2AA-4953-A586-C68CDA8225A7}" srcOrd="1" destOrd="0" presId="urn:microsoft.com/office/officeart/2005/8/layout/hierarchy2"/>
    <dgm:cxn modelId="{0BD9E208-43E3-47F3-81CA-1C286DFB6593}" type="presParOf" srcId="{BAAC5621-2E4B-455E-91D1-00896AC4CB5C}" destId="{EB36C167-010D-442A-BBC0-73911D3A35B9}" srcOrd="6" destOrd="0" presId="urn:microsoft.com/office/officeart/2005/8/layout/hierarchy2"/>
    <dgm:cxn modelId="{589DC1BE-E266-49C6-AEB8-64744111E002}" type="presParOf" srcId="{EB36C167-010D-442A-BBC0-73911D3A35B9}" destId="{F099A9D8-20CC-427F-8659-DD8996ACA4B5}" srcOrd="0" destOrd="0" presId="urn:microsoft.com/office/officeart/2005/8/layout/hierarchy2"/>
    <dgm:cxn modelId="{2B73E612-0EAA-46BE-AD54-BD0E4E90E331}" type="presParOf" srcId="{BAAC5621-2E4B-455E-91D1-00896AC4CB5C}" destId="{059F2F5C-DADF-4D3B-A9CC-E965CC95747A}" srcOrd="7" destOrd="0" presId="urn:microsoft.com/office/officeart/2005/8/layout/hierarchy2"/>
    <dgm:cxn modelId="{DC501BB8-16CF-49E2-9ACF-7BC35D1FD85E}" type="presParOf" srcId="{059F2F5C-DADF-4D3B-A9CC-E965CC95747A}" destId="{F3FCC6BB-3AB3-41BD-AEEC-5868D0778FAD}" srcOrd="0" destOrd="0" presId="urn:microsoft.com/office/officeart/2005/8/layout/hierarchy2"/>
    <dgm:cxn modelId="{315F521F-2A49-4855-8912-4725271F4840}" type="presParOf" srcId="{059F2F5C-DADF-4D3B-A9CC-E965CC95747A}" destId="{CE3A85EA-191F-4C07-83DF-3B746A6A6937}" srcOrd="1" destOrd="0" presId="urn:microsoft.com/office/officeart/2005/8/layout/hierarchy2"/>
    <dgm:cxn modelId="{8887E0B2-CEE5-4710-B518-180DDC96E034}" type="presParOf" srcId="{BAAC5621-2E4B-455E-91D1-00896AC4CB5C}" destId="{9AE3245A-7958-44B7-91F6-FF14C736F75F}" srcOrd="8" destOrd="0" presId="urn:microsoft.com/office/officeart/2005/8/layout/hierarchy2"/>
    <dgm:cxn modelId="{DBCEAEC2-AD9E-4E35-98CD-E8C5255BBF9F}" type="presParOf" srcId="{9AE3245A-7958-44B7-91F6-FF14C736F75F}" destId="{322A70C3-BEBE-4368-ADD7-A536522E2300}" srcOrd="0" destOrd="0" presId="urn:microsoft.com/office/officeart/2005/8/layout/hierarchy2"/>
    <dgm:cxn modelId="{E2273036-F18D-41C5-AA8C-0CF3CDC16DFA}" type="presParOf" srcId="{BAAC5621-2E4B-455E-91D1-00896AC4CB5C}" destId="{8258B875-34E7-4217-B1C2-9F7607AFE8E3}" srcOrd="9" destOrd="0" presId="urn:microsoft.com/office/officeart/2005/8/layout/hierarchy2"/>
    <dgm:cxn modelId="{804D899F-3799-41EC-A0EF-3DB30CC994AC}" type="presParOf" srcId="{8258B875-34E7-4217-B1C2-9F7607AFE8E3}" destId="{771A19F8-0683-4B32-B6A0-12D016F6DEDE}" srcOrd="0" destOrd="0" presId="urn:microsoft.com/office/officeart/2005/8/layout/hierarchy2"/>
    <dgm:cxn modelId="{6DA47491-5C5B-45A8-B6BF-E9BECB111B23}" type="presParOf" srcId="{8258B875-34E7-4217-B1C2-9F7607AFE8E3}" destId="{B879F3C3-3B9C-4706-B206-05B689B6D514}" srcOrd="1" destOrd="0" presId="urn:microsoft.com/office/officeart/2005/8/layout/hierarchy2"/>
    <dgm:cxn modelId="{462C6898-F9AB-4135-ADDF-77F7CF1A04AC}" type="presParOf" srcId="{57C5801A-9467-40D0-A36B-262CF18BCC50}" destId="{E0322B32-8963-44AC-9C36-89DA7BF28FFC}" srcOrd="2" destOrd="0" presId="urn:microsoft.com/office/officeart/2005/8/layout/hierarchy2"/>
    <dgm:cxn modelId="{6D8149AF-B231-422A-80EE-9D7B59476D55}" type="presParOf" srcId="{E0322B32-8963-44AC-9C36-89DA7BF28FFC}" destId="{B836CC56-070E-4EA9-A197-566B908CE4E6}" srcOrd="0" destOrd="0" presId="urn:microsoft.com/office/officeart/2005/8/layout/hierarchy2"/>
    <dgm:cxn modelId="{EDB1FD5F-143C-4C58-8E2F-9C3400E95CA2}" type="presParOf" srcId="{57C5801A-9467-40D0-A36B-262CF18BCC50}" destId="{20EBE28C-84C9-49A2-8C84-C6E9AA26F438}" srcOrd="3" destOrd="0" presId="urn:microsoft.com/office/officeart/2005/8/layout/hierarchy2"/>
    <dgm:cxn modelId="{067ABB18-5D61-46EB-9FAA-05B895A57C70}" type="presParOf" srcId="{20EBE28C-84C9-49A2-8C84-C6E9AA26F438}" destId="{8F13D84A-3BBA-48EB-9A4E-0F2EA9F34B61}" srcOrd="0" destOrd="0" presId="urn:microsoft.com/office/officeart/2005/8/layout/hierarchy2"/>
    <dgm:cxn modelId="{D58FC35B-9502-412C-B513-E35354873D70}" type="presParOf" srcId="{20EBE28C-84C9-49A2-8C84-C6E9AA26F438}" destId="{57F887DE-006A-4880-A9BD-7D372BF47B4B}" srcOrd="1" destOrd="0" presId="urn:microsoft.com/office/officeart/2005/8/layout/hierarchy2"/>
    <dgm:cxn modelId="{6065DA5D-F2E3-4529-8B1B-31012856CCD4}" type="presParOf" srcId="{57C5801A-9467-40D0-A36B-262CF18BCC50}" destId="{42FBD8A5-1BE6-487C-B953-F8FAA0536DFD}" srcOrd="4" destOrd="0" presId="urn:microsoft.com/office/officeart/2005/8/layout/hierarchy2"/>
    <dgm:cxn modelId="{3BAD5FFD-81F8-4EE3-954A-0A1F86FFBA6D}" type="presParOf" srcId="{42FBD8A5-1BE6-487C-B953-F8FAA0536DFD}" destId="{8BACE37A-8EE8-4B1F-95AF-E6A896469573}" srcOrd="0" destOrd="0" presId="urn:microsoft.com/office/officeart/2005/8/layout/hierarchy2"/>
    <dgm:cxn modelId="{AD9A2378-CF64-426E-B75C-E85237966895}" type="presParOf" srcId="{57C5801A-9467-40D0-A36B-262CF18BCC50}" destId="{9F6864EE-FFFE-4989-8E2C-85466DC80E17}" srcOrd="5" destOrd="0" presId="urn:microsoft.com/office/officeart/2005/8/layout/hierarchy2"/>
    <dgm:cxn modelId="{1D6791BC-3DB8-4DBC-BB7D-DB57AC55A506}" type="presParOf" srcId="{9F6864EE-FFFE-4989-8E2C-85466DC80E17}" destId="{91595967-A86D-4510-99D7-C0BD883898F8}" srcOrd="0" destOrd="0" presId="urn:microsoft.com/office/officeart/2005/8/layout/hierarchy2"/>
    <dgm:cxn modelId="{C6CCBB43-7E9B-4932-AC80-90FDBDD5059E}" type="presParOf" srcId="{9F6864EE-FFFE-4989-8E2C-85466DC80E17}" destId="{3A83D9E4-5AFD-4ACD-BCF2-EFDA197C97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A5FDA3-CAEE-41E3-B42A-8EF95A53ED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2E04156A-22F0-4238-9F36-715432C0AD8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err="1" smtClean="0"/>
            <a:t>Text</a:t>
          </a:r>
          <a:endParaRPr lang="pt-PT" sz="2400" b="1" noProof="0" dirty="0"/>
        </a:p>
      </dgm:t>
    </dgm:pt>
    <dgm:pt modelId="{6866FBDD-7EFC-4831-8F66-5784DFE3327E}" type="par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DB2EE524-948C-4C7D-AF9F-1043833BA2F2}" type="sib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722FDF4B-12D3-407B-9CDD-264BBA82EBF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TYPE</a:t>
          </a:r>
          <a:endParaRPr lang="pt-PT" sz="2400" b="1" noProof="0" dirty="0"/>
        </a:p>
      </dgm:t>
    </dgm:pt>
    <dgm:pt modelId="{5F2EC9FE-7F38-4404-856F-D7AEA3289E21}" type="parTrans" cxnId="{76960826-3C39-4F34-860E-2D0F12631D91}">
      <dgm:prSet custT="1"/>
      <dgm:spPr/>
      <dgm:t>
        <a:bodyPr/>
        <a:lstStyle/>
        <a:p>
          <a:endParaRPr lang="pt-PT" sz="1400" noProof="0"/>
        </a:p>
      </dgm:t>
    </dgm:pt>
    <dgm:pt modelId="{9DFFC1FD-4805-4145-AA87-392356751102}" type="sibTrans" cxnId="{76960826-3C39-4F34-860E-2D0F12631D91}">
      <dgm:prSet/>
      <dgm:spPr/>
      <dgm:t>
        <a:bodyPr/>
        <a:lstStyle/>
        <a:p>
          <a:endParaRPr lang="pt-PT" sz="1400" noProof="0"/>
        </a:p>
      </dgm:t>
    </dgm:pt>
    <dgm:pt modelId="{CCB14657-EBF2-485A-A695-A7286AC82D9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LANGUAGE</a:t>
          </a:r>
          <a:endParaRPr lang="pt-PT" sz="2400" b="1" noProof="0" dirty="0"/>
        </a:p>
      </dgm:t>
    </dgm:pt>
    <dgm:pt modelId="{3B56CF58-3BFC-4D52-9FEC-736E7946F42F}" type="parTrans" cxnId="{F6A1EA69-3D59-4ADE-9A98-74C2FE2404CE}">
      <dgm:prSet custT="1"/>
      <dgm:spPr/>
      <dgm:t>
        <a:bodyPr/>
        <a:lstStyle/>
        <a:p>
          <a:endParaRPr lang="pt-PT" sz="1400" noProof="0"/>
        </a:p>
      </dgm:t>
    </dgm:pt>
    <dgm:pt modelId="{B66D114A-171A-4E85-8254-C342979B6972}" type="sibTrans" cxnId="{F6A1EA69-3D59-4ADE-9A98-74C2FE2404CE}">
      <dgm:prSet/>
      <dgm:spPr/>
      <dgm:t>
        <a:bodyPr/>
        <a:lstStyle/>
        <a:p>
          <a:endParaRPr lang="pt-PT" sz="1400" noProof="0"/>
        </a:p>
      </dgm:t>
    </dgm:pt>
    <dgm:pt modelId="{50193686-045F-44F5-AB39-8D261295CF5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ORGANISATION</a:t>
          </a:r>
          <a:endParaRPr lang="pt-PT" sz="2400" b="1" noProof="0" dirty="0"/>
        </a:p>
      </dgm:t>
    </dgm:pt>
    <dgm:pt modelId="{BAADDC74-B38C-4D2C-BCB1-AD99BEDB6097}" type="parTrans" cxnId="{36F44C31-17D6-4E77-B140-CE5DA9D5D1AB}">
      <dgm:prSet custT="1"/>
      <dgm:spPr/>
      <dgm:t>
        <a:bodyPr/>
        <a:lstStyle/>
        <a:p>
          <a:endParaRPr lang="pt-PT" sz="1400" noProof="0"/>
        </a:p>
      </dgm:t>
    </dgm:pt>
    <dgm:pt modelId="{44633EAB-EB22-4B78-AB8F-2368B0A51FD0}" type="sibTrans" cxnId="{36F44C31-17D6-4E77-B140-CE5DA9D5D1AB}">
      <dgm:prSet/>
      <dgm:spPr/>
      <dgm:t>
        <a:bodyPr/>
        <a:lstStyle/>
        <a:p>
          <a:endParaRPr lang="pt-PT" sz="1400" noProof="0"/>
        </a:p>
      </dgm:t>
    </dgm:pt>
    <dgm:pt modelId="{B89C303F-8B8F-4EBE-B2D9-056DDF2E7E5A}">
      <dgm:prSet custT="1"/>
      <dgm:spPr/>
      <dgm:t>
        <a:bodyPr/>
        <a:lstStyle/>
        <a:p>
          <a:r>
            <a:rPr lang="pt-PT" sz="2400" noProof="0" dirty="0" err="1" smtClean="0"/>
            <a:t>Stages</a:t>
          </a:r>
          <a:r>
            <a:rPr lang="pt-PT" sz="2400" noProof="0" dirty="0" smtClean="0"/>
            <a:t> </a:t>
          </a:r>
          <a:r>
            <a:rPr lang="pt-PT" sz="2400" noProof="0" dirty="0" err="1" smtClean="0"/>
            <a:t>of</a:t>
          </a:r>
          <a:r>
            <a:rPr lang="pt-PT" sz="2400" noProof="0" dirty="0" smtClean="0"/>
            <a:t> </a:t>
          </a:r>
          <a:r>
            <a:rPr lang="pt-PT" sz="2400" noProof="0" dirty="0" err="1" smtClean="0"/>
            <a:t>the</a:t>
          </a:r>
          <a:r>
            <a:rPr lang="pt-PT" sz="2400" noProof="0" dirty="0" smtClean="0"/>
            <a:t> </a:t>
          </a:r>
          <a:r>
            <a:rPr lang="pt-PT" sz="2400" noProof="0" dirty="0" err="1" smtClean="0"/>
            <a:t>text</a:t>
          </a:r>
          <a:endParaRPr lang="pt-PT" sz="2400" noProof="0" dirty="0"/>
        </a:p>
      </dgm:t>
    </dgm:pt>
    <dgm:pt modelId="{8EA64CD6-EFDD-4084-9304-4F0448D01248}" type="parTrans" cxnId="{E1017BA8-EBF1-4CC5-9498-FD5E59DB861D}">
      <dgm:prSet custT="1"/>
      <dgm:spPr/>
      <dgm:t>
        <a:bodyPr/>
        <a:lstStyle/>
        <a:p>
          <a:endParaRPr lang="pt-PT" sz="1400" noProof="0"/>
        </a:p>
      </dgm:t>
    </dgm:pt>
    <dgm:pt modelId="{1043FC12-2EF5-404B-B612-AC482E33AFBF}" type="sibTrans" cxnId="{E1017BA8-EBF1-4CC5-9498-FD5E59DB861D}">
      <dgm:prSet/>
      <dgm:spPr/>
      <dgm:t>
        <a:bodyPr/>
        <a:lstStyle/>
        <a:p>
          <a:endParaRPr lang="pt-PT" sz="1400" noProof="0"/>
        </a:p>
      </dgm:t>
    </dgm:pt>
    <dgm:pt modelId="{56934041-94B8-4A76-8C3E-41386BD0796B}">
      <dgm:prSet custT="1"/>
      <dgm:spPr/>
      <dgm:t>
        <a:bodyPr/>
        <a:lstStyle/>
        <a:p>
          <a:r>
            <a:rPr lang="pt-PT" sz="2400" noProof="0" dirty="0" smtClean="0"/>
            <a:t>Layout</a:t>
          </a:r>
          <a:endParaRPr lang="pt-PT" sz="2400" noProof="0" dirty="0"/>
        </a:p>
      </dgm:t>
    </dgm:pt>
    <dgm:pt modelId="{EA8B9CA8-57C0-4F22-BDF0-AAF88718A6AC}" type="sibTrans" cxnId="{95CE4C3E-679E-42D5-930B-449D66B8CF07}">
      <dgm:prSet/>
      <dgm:spPr/>
      <dgm:t>
        <a:bodyPr/>
        <a:lstStyle/>
        <a:p>
          <a:endParaRPr lang="pt-PT" sz="1400" noProof="0"/>
        </a:p>
      </dgm:t>
    </dgm:pt>
    <dgm:pt modelId="{A421C897-387B-4245-A98F-7452E06AD75D}" type="parTrans" cxnId="{95CE4C3E-679E-42D5-930B-449D66B8CF07}">
      <dgm:prSet custT="1"/>
      <dgm:spPr/>
      <dgm:t>
        <a:bodyPr/>
        <a:lstStyle/>
        <a:p>
          <a:endParaRPr lang="pt-PT" sz="1400" noProof="0"/>
        </a:p>
      </dgm:t>
    </dgm:pt>
    <dgm:pt modelId="{34DF0CEA-84EF-4425-9045-79C74EDFC0B4}">
      <dgm:prSet custT="1"/>
      <dgm:spPr/>
      <dgm:t>
        <a:bodyPr/>
        <a:lstStyle/>
        <a:p>
          <a:r>
            <a:rPr lang="pt-PT" sz="2400" dirty="0" err="1" smtClean="0"/>
            <a:t>Structure</a:t>
          </a:r>
          <a:r>
            <a:rPr lang="pt-PT" sz="2400" dirty="0" smtClean="0"/>
            <a:t> </a:t>
          </a:r>
          <a:r>
            <a:rPr lang="pt-PT" sz="2400" dirty="0" err="1" smtClean="0"/>
            <a:t>of</a:t>
          </a:r>
          <a:r>
            <a:rPr lang="pt-PT" sz="2400" dirty="0" smtClean="0"/>
            <a:t> </a:t>
          </a:r>
          <a:r>
            <a:rPr lang="pt-PT" sz="2400" dirty="0" err="1" smtClean="0"/>
            <a:t>paragraph</a:t>
          </a:r>
          <a:endParaRPr lang="en-GB" sz="2400" dirty="0"/>
        </a:p>
      </dgm:t>
    </dgm:pt>
    <dgm:pt modelId="{4EAD639B-518C-4D42-96DC-BCF530C0FBC8}" type="parTrans" cxnId="{FB20107A-DCA2-4366-9F15-2F9835486C17}">
      <dgm:prSet/>
      <dgm:spPr/>
      <dgm:t>
        <a:bodyPr/>
        <a:lstStyle/>
        <a:p>
          <a:endParaRPr lang="en-GB"/>
        </a:p>
      </dgm:t>
    </dgm:pt>
    <dgm:pt modelId="{368796E4-BD83-4E8B-B0CA-F13DE0BCF557}" type="sibTrans" cxnId="{FB20107A-DCA2-4366-9F15-2F9835486C17}">
      <dgm:prSet/>
      <dgm:spPr/>
      <dgm:t>
        <a:bodyPr/>
        <a:lstStyle/>
        <a:p>
          <a:endParaRPr lang="en-GB"/>
        </a:p>
      </dgm:t>
    </dgm:pt>
    <dgm:pt modelId="{7A05AE20-983D-4F6E-AB6B-52D8376AE874}">
      <dgm:prSet custT="1"/>
      <dgm:spPr/>
      <dgm:t>
        <a:bodyPr/>
        <a:lstStyle/>
        <a:p>
          <a:r>
            <a:rPr lang="pt-PT" sz="2400" dirty="0" smtClean="0"/>
            <a:t>(</a:t>
          </a:r>
          <a:r>
            <a:rPr lang="pt-PT" sz="2400" dirty="0" err="1" smtClean="0"/>
            <a:t>Information</a:t>
          </a:r>
          <a:r>
            <a:rPr lang="pt-PT" sz="2400" dirty="0" smtClean="0"/>
            <a:t> </a:t>
          </a:r>
          <a:r>
            <a:rPr lang="pt-PT" sz="2400" dirty="0" err="1" smtClean="0"/>
            <a:t>flow</a:t>
          </a:r>
          <a:r>
            <a:rPr lang="pt-PT" sz="2400" dirty="0" smtClean="0"/>
            <a:t> in </a:t>
          </a:r>
          <a:r>
            <a:rPr lang="pt-PT" sz="2400" dirty="0" err="1" smtClean="0"/>
            <a:t>clause</a:t>
          </a:r>
          <a:r>
            <a:rPr lang="pt-PT" sz="2400" dirty="0" smtClean="0"/>
            <a:t> - </a:t>
          </a:r>
          <a:r>
            <a:rPr lang="pt-PT" sz="2400" dirty="0" err="1" smtClean="0"/>
            <a:t>thematic</a:t>
          </a:r>
          <a:r>
            <a:rPr lang="pt-PT" sz="2400" dirty="0" smtClean="0"/>
            <a:t> </a:t>
          </a:r>
          <a:r>
            <a:rPr lang="pt-PT" sz="2400" dirty="0" err="1" smtClean="0"/>
            <a:t>progression</a:t>
          </a:r>
          <a:r>
            <a:rPr lang="pt-PT" sz="2400" dirty="0" smtClean="0"/>
            <a:t>)</a:t>
          </a:r>
          <a:endParaRPr lang="en-GB" sz="2400" dirty="0"/>
        </a:p>
      </dgm:t>
    </dgm:pt>
    <dgm:pt modelId="{B9D36E40-696D-4690-8B86-5CAA1D6866C1}" type="parTrans" cxnId="{7A2582E4-8C31-4915-903B-16B04895E8E3}">
      <dgm:prSet/>
      <dgm:spPr/>
      <dgm:t>
        <a:bodyPr/>
        <a:lstStyle/>
        <a:p>
          <a:endParaRPr lang="en-GB"/>
        </a:p>
      </dgm:t>
    </dgm:pt>
    <dgm:pt modelId="{0F6811FE-CCDD-4E30-885C-9E0DA318DC74}" type="sibTrans" cxnId="{7A2582E4-8C31-4915-903B-16B04895E8E3}">
      <dgm:prSet/>
      <dgm:spPr/>
      <dgm:t>
        <a:bodyPr/>
        <a:lstStyle/>
        <a:p>
          <a:endParaRPr lang="en-GB"/>
        </a:p>
      </dgm:t>
    </dgm:pt>
    <dgm:pt modelId="{F6B7BC95-795B-4913-AC63-A29CAC2BE38E}" type="pres">
      <dgm:prSet presAssocID="{19A5FDA3-CAEE-41E3-B42A-8EF95A53ED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7DD29-5155-480C-8544-BB198AB520B0}" type="pres">
      <dgm:prSet presAssocID="{2E04156A-22F0-4238-9F36-715432C0AD82}" presName="root1" presStyleCnt="0"/>
      <dgm:spPr/>
      <dgm:t>
        <a:bodyPr/>
        <a:lstStyle/>
        <a:p>
          <a:endParaRPr lang="pt-PT"/>
        </a:p>
      </dgm:t>
    </dgm:pt>
    <dgm:pt modelId="{D6A18304-E868-48B2-82F2-C9027A12AFE5}" type="pres">
      <dgm:prSet presAssocID="{2E04156A-22F0-4238-9F36-715432C0AD82}" presName="LevelOneTextNode" presStyleLbl="node0" presStyleIdx="0" presStyleCnt="1" custScaleX="127390" custScaleY="197915" custLinFactX="-100000" custLinFactNeighborX="-150320" custLinFactNeighborY="-454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C5801A-9467-40D0-A36B-262CF18BCC50}" type="pres">
      <dgm:prSet presAssocID="{2E04156A-22F0-4238-9F36-715432C0AD82}" presName="level2hierChild" presStyleCnt="0"/>
      <dgm:spPr/>
      <dgm:t>
        <a:bodyPr/>
        <a:lstStyle/>
        <a:p>
          <a:endParaRPr lang="pt-PT"/>
        </a:p>
      </dgm:t>
    </dgm:pt>
    <dgm:pt modelId="{ED149616-5529-4845-AF50-712E8F1E6B76}" type="pres">
      <dgm:prSet presAssocID="{5F2EC9FE-7F38-4404-856F-D7AEA3289E21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8D52A967-DC2E-4E98-ADFF-0304C4DF6237}" type="pres">
      <dgm:prSet presAssocID="{5F2EC9FE-7F38-4404-856F-D7AEA3289E2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3F779B15-9420-4C9D-8A46-E15F3F789701}" type="pres">
      <dgm:prSet presAssocID="{722FDF4B-12D3-407B-9CDD-264BBA82EBFD}" presName="root2" presStyleCnt="0"/>
      <dgm:spPr/>
      <dgm:t>
        <a:bodyPr/>
        <a:lstStyle/>
        <a:p>
          <a:endParaRPr lang="pt-PT"/>
        </a:p>
      </dgm:t>
    </dgm:pt>
    <dgm:pt modelId="{F002A55C-C099-4FB4-A474-649E591D9C33}" type="pres">
      <dgm:prSet presAssocID="{722FDF4B-12D3-407B-9CDD-264BBA82EBFD}" presName="LevelTwoTextNode" presStyleLbl="node2" presStyleIdx="0" presStyleCnt="3" custScaleX="115422" custScaleY="127765" custLinFactY="-30687" custLinFactNeighborX="-18383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AAC5621-2E4B-455E-91D1-00896AC4CB5C}" type="pres">
      <dgm:prSet presAssocID="{722FDF4B-12D3-407B-9CDD-264BBA82EBFD}" presName="level3hierChild" presStyleCnt="0"/>
      <dgm:spPr/>
      <dgm:t>
        <a:bodyPr/>
        <a:lstStyle/>
        <a:p>
          <a:endParaRPr lang="pt-PT"/>
        </a:p>
      </dgm:t>
    </dgm:pt>
    <dgm:pt modelId="{E0322B32-8963-44AC-9C36-89DA7BF28FFC}" type="pres">
      <dgm:prSet presAssocID="{3B56CF58-3BFC-4D52-9FEC-736E7946F42F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B836CC56-070E-4EA9-A197-566B908CE4E6}" type="pres">
      <dgm:prSet presAssocID="{3B56CF58-3BFC-4D52-9FEC-736E7946F42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20EBE28C-84C9-49A2-8C84-C6E9AA26F438}" type="pres">
      <dgm:prSet presAssocID="{CCB14657-EBF2-485A-A695-A7286AC82D98}" presName="root2" presStyleCnt="0"/>
      <dgm:spPr/>
      <dgm:t>
        <a:bodyPr/>
        <a:lstStyle/>
        <a:p>
          <a:endParaRPr lang="pt-PT"/>
        </a:p>
      </dgm:t>
    </dgm:pt>
    <dgm:pt modelId="{8F13D84A-3BBA-48EB-9A4E-0F2EA9F34B61}" type="pres">
      <dgm:prSet presAssocID="{CCB14657-EBF2-485A-A695-A7286AC82D98}" presName="LevelTwoTextNode" presStyleLbl="node2" presStyleIdx="1" presStyleCnt="3" custScaleX="220682" custScaleY="97777" custLinFactY="100778" custLinFactNeighborX="-24624" custLinFactNeighborY="2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7F887DE-006A-4880-A9BD-7D372BF47B4B}" type="pres">
      <dgm:prSet presAssocID="{CCB14657-EBF2-485A-A695-A7286AC82D98}" presName="level3hierChild" presStyleCnt="0"/>
      <dgm:spPr/>
      <dgm:t>
        <a:bodyPr/>
        <a:lstStyle/>
        <a:p>
          <a:endParaRPr lang="pt-PT"/>
        </a:p>
      </dgm:t>
    </dgm:pt>
    <dgm:pt modelId="{42FBD8A5-1BE6-487C-B953-F8FAA0536DFD}" type="pres">
      <dgm:prSet presAssocID="{BAADDC74-B38C-4D2C-BCB1-AD99BEDB6097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8BACE37A-8EE8-4B1F-95AF-E6A896469573}" type="pres">
      <dgm:prSet presAssocID="{BAADDC74-B38C-4D2C-BCB1-AD99BEDB6097}" presName="connTx" presStyleLbl="parChTrans1D2" presStyleIdx="2" presStyleCnt="3"/>
      <dgm:spPr/>
      <dgm:t>
        <a:bodyPr/>
        <a:lstStyle/>
        <a:p>
          <a:endParaRPr lang="pt-PT"/>
        </a:p>
      </dgm:t>
    </dgm:pt>
    <dgm:pt modelId="{9F6864EE-FFFE-4989-8E2C-85466DC80E17}" type="pres">
      <dgm:prSet presAssocID="{50193686-045F-44F5-AB39-8D261295CF5B}" presName="root2" presStyleCnt="0"/>
      <dgm:spPr/>
      <dgm:t>
        <a:bodyPr/>
        <a:lstStyle/>
        <a:p>
          <a:endParaRPr lang="pt-PT"/>
        </a:p>
      </dgm:t>
    </dgm:pt>
    <dgm:pt modelId="{91595967-A86D-4510-99D7-C0BD883898F8}" type="pres">
      <dgm:prSet presAssocID="{50193686-045F-44F5-AB39-8D261295CF5B}" presName="LevelTwoTextNode" presStyleLbl="node2" presStyleIdx="2" presStyleCnt="3" custScaleX="197108" custScaleY="152844" custLinFactY="-24081" custLinFactNeighborX="-5899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A83D9E4-5AFD-4ACD-BCF2-EFDA197C97BB}" type="pres">
      <dgm:prSet presAssocID="{50193686-045F-44F5-AB39-8D261295CF5B}" presName="level3hierChild" presStyleCnt="0"/>
      <dgm:spPr/>
      <dgm:t>
        <a:bodyPr/>
        <a:lstStyle/>
        <a:p>
          <a:endParaRPr lang="pt-PT"/>
        </a:p>
      </dgm:t>
    </dgm:pt>
    <dgm:pt modelId="{2E8174E8-816B-4B52-9D6D-17D720F256CF}" type="pres">
      <dgm:prSet presAssocID="{A421C897-387B-4245-A98F-7452E06AD75D}" presName="conn2-1" presStyleLbl="parChTrans1D3" presStyleIdx="0" presStyleCnt="4"/>
      <dgm:spPr/>
      <dgm:t>
        <a:bodyPr/>
        <a:lstStyle/>
        <a:p>
          <a:endParaRPr lang="pt-PT"/>
        </a:p>
      </dgm:t>
    </dgm:pt>
    <dgm:pt modelId="{9DE2FD9D-E73D-4A19-A303-2AC737111A71}" type="pres">
      <dgm:prSet presAssocID="{A421C897-387B-4245-A98F-7452E06AD75D}" presName="connTx" presStyleLbl="parChTrans1D3" presStyleIdx="0" presStyleCnt="4"/>
      <dgm:spPr/>
      <dgm:t>
        <a:bodyPr/>
        <a:lstStyle/>
        <a:p>
          <a:endParaRPr lang="pt-PT"/>
        </a:p>
      </dgm:t>
    </dgm:pt>
    <dgm:pt modelId="{BF5FAC67-84BD-4C1F-9ADB-C96DCBA17CEE}" type="pres">
      <dgm:prSet presAssocID="{56934041-94B8-4A76-8C3E-41386BD0796B}" presName="root2" presStyleCnt="0"/>
      <dgm:spPr/>
      <dgm:t>
        <a:bodyPr/>
        <a:lstStyle/>
        <a:p>
          <a:endParaRPr lang="pt-PT"/>
        </a:p>
      </dgm:t>
    </dgm:pt>
    <dgm:pt modelId="{EBD0C0D7-2D73-4130-AD87-F66A5D7F66E5}" type="pres">
      <dgm:prSet presAssocID="{56934041-94B8-4A76-8C3E-41386BD0796B}" presName="LevelTwoTextNode" presStyleLbl="node3" presStyleIdx="0" presStyleCnt="4" custScaleX="304706" custScaleY="155222" custLinFactY="-30374" custLinFactNeighborX="-11718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05F33183-26A4-4F68-84EE-98C9E71DA571}" type="pres">
      <dgm:prSet presAssocID="{56934041-94B8-4A76-8C3E-41386BD0796B}" presName="level3hierChild" presStyleCnt="0"/>
      <dgm:spPr/>
      <dgm:t>
        <a:bodyPr/>
        <a:lstStyle/>
        <a:p>
          <a:endParaRPr lang="pt-PT"/>
        </a:p>
      </dgm:t>
    </dgm:pt>
    <dgm:pt modelId="{89EFF6F3-329F-44F7-9316-951E08BCFD55}" type="pres">
      <dgm:prSet presAssocID="{8EA64CD6-EFDD-4084-9304-4F0448D01248}" presName="conn2-1" presStyleLbl="parChTrans1D3" presStyleIdx="1" presStyleCnt="4"/>
      <dgm:spPr/>
      <dgm:t>
        <a:bodyPr/>
        <a:lstStyle/>
        <a:p>
          <a:endParaRPr lang="pt-PT"/>
        </a:p>
      </dgm:t>
    </dgm:pt>
    <dgm:pt modelId="{00E6EEE6-15F2-4E4C-98AB-729CD02DD680}" type="pres">
      <dgm:prSet presAssocID="{8EA64CD6-EFDD-4084-9304-4F0448D01248}" presName="connTx" presStyleLbl="parChTrans1D3" presStyleIdx="1" presStyleCnt="4"/>
      <dgm:spPr/>
      <dgm:t>
        <a:bodyPr/>
        <a:lstStyle/>
        <a:p>
          <a:endParaRPr lang="pt-PT"/>
        </a:p>
      </dgm:t>
    </dgm:pt>
    <dgm:pt modelId="{D16B0BCC-60CE-4D0E-8887-A81F848E6EB1}" type="pres">
      <dgm:prSet presAssocID="{B89C303F-8B8F-4EBE-B2D9-056DDF2E7E5A}" presName="root2" presStyleCnt="0"/>
      <dgm:spPr/>
      <dgm:t>
        <a:bodyPr/>
        <a:lstStyle/>
        <a:p>
          <a:endParaRPr lang="pt-PT"/>
        </a:p>
      </dgm:t>
    </dgm:pt>
    <dgm:pt modelId="{386EF81A-DBFC-4203-8025-D9D1869DD9F3}" type="pres">
      <dgm:prSet presAssocID="{B89C303F-8B8F-4EBE-B2D9-056DDF2E7E5A}" presName="LevelTwoTextNode" presStyleLbl="node3" presStyleIdx="1" presStyleCnt="4" custScaleX="217431" custScaleY="151422" custLinFactNeighborX="-5844" custLinFactNeighborY="-89147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1AC73B38-DBE0-4C07-9D49-A7E571A18208}" type="pres">
      <dgm:prSet presAssocID="{B89C303F-8B8F-4EBE-B2D9-056DDF2E7E5A}" presName="level3hierChild" presStyleCnt="0"/>
      <dgm:spPr/>
      <dgm:t>
        <a:bodyPr/>
        <a:lstStyle/>
        <a:p>
          <a:endParaRPr lang="pt-PT"/>
        </a:p>
      </dgm:t>
    </dgm:pt>
    <dgm:pt modelId="{2E1B660D-D6CB-42C7-9B98-D9F1685AB294}" type="pres">
      <dgm:prSet presAssocID="{4EAD639B-518C-4D42-96DC-BCF530C0FBC8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5F74951F-E7EE-496E-9E8B-C0B4BAC56543}" type="pres">
      <dgm:prSet presAssocID="{4EAD639B-518C-4D42-96DC-BCF530C0FBC8}" presName="connTx" presStyleLbl="parChTrans1D3" presStyleIdx="2" presStyleCnt="4"/>
      <dgm:spPr/>
      <dgm:t>
        <a:bodyPr/>
        <a:lstStyle/>
        <a:p>
          <a:endParaRPr lang="en-GB"/>
        </a:p>
      </dgm:t>
    </dgm:pt>
    <dgm:pt modelId="{C36769BF-51C1-41D8-82D2-8C234531C510}" type="pres">
      <dgm:prSet presAssocID="{34DF0CEA-84EF-4425-9045-79C74EDFC0B4}" presName="root2" presStyleCnt="0"/>
      <dgm:spPr/>
    </dgm:pt>
    <dgm:pt modelId="{CAE4A962-8005-440B-9E71-6952DC93728E}" type="pres">
      <dgm:prSet presAssocID="{34DF0CEA-84EF-4425-9045-79C74EDFC0B4}" presName="LevelTwoTextNode" presStyleLbl="node3" presStyleIdx="2" presStyleCnt="4" custScaleX="299702" custScaleY="134945" custLinFactNeighborX="30" custLinFactNeighborY="-558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50A70E-23E4-4E55-852A-5BBB8DF9D511}" type="pres">
      <dgm:prSet presAssocID="{34DF0CEA-84EF-4425-9045-79C74EDFC0B4}" presName="level3hierChild" presStyleCnt="0"/>
      <dgm:spPr/>
    </dgm:pt>
    <dgm:pt modelId="{D08EAD25-51BE-4550-A0FE-5864CE72951E}" type="pres">
      <dgm:prSet presAssocID="{B9D36E40-696D-4690-8B86-5CAA1D6866C1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80461C50-2C83-4FBE-B196-54B1AF6CF413}" type="pres">
      <dgm:prSet presAssocID="{B9D36E40-696D-4690-8B86-5CAA1D6866C1}" presName="connTx" presStyleLbl="parChTrans1D3" presStyleIdx="3" presStyleCnt="4"/>
      <dgm:spPr/>
      <dgm:t>
        <a:bodyPr/>
        <a:lstStyle/>
        <a:p>
          <a:endParaRPr lang="en-GB"/>
        </a:p>
      </dgm:t>
    </dgm:pt>
    <dgm:pt modelId="{D94A8E7B-25FC-4C9E-A74E-9D4F4DDB067A}" type="pres">
      <dgm:prSet presAssocID="{7A05AE20-983D-4F6E-AB6B-52D8376AE874}" presName="root2" presStyleCnt="0"/>
      <dgm:spPr/>
    </dgm:pt>
    <dgm:pt modelId="{5AEDA45C-DE19-4CA5-8C1D-62961378922F}" type="pres">
      <dgm:prSet presAssocID="{7A05AE20-983D-4F6E-AB6B-52D8376AE874}" presName="LevelTwoTextNode" presStyleLbl="node3" presStyleIdx="3" presStyleCnt="4" custScaleX="287955" custScaleY="15607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F9ABB07-6238-40C3-A7B5-552C2430DFFD}" type="pres">
      <dgm:prSet presAssocID="{7A05AE20-983D-4F6E-AB6B-52D8376AE874}" presName="level3hierChild" presStyleCnt="0"/>
      <dgm:spPr/>
    </dgm:pt>
  </dgm:ptLst>
  <dgm:cxnLst>
    <dgm:cxn modelId="{BAC522DF-5AC3-4ADF-AF46-78CED77BAF5A}" type="presOf" srcId="{34DF0CEA-84EF-4425-9045-79C74EDFC0B4}" destId="{CAE4A962-8005-440B-9E71-6952DC93728E}" srcOrd="0" destOrd="0" presId="urn:microsoft.com/office/officeart/2005/8/layout/hierarchy2"/>
    <dgm:cxn modelId="{D7002BAA-C90B-453E-B96B-C8BB26C3677C}" type="presOf" srcId="{A421C897-387B-4245-A98F-7452E06AD75D}" destId="{9DE2FD9D-E73D-4A19-A303-2AC737111A71}" srcOrd="1" destOrd="0" presId="urn:microsoft.com/office/officeart/2005/8/layout/hierarchy2"/>
    <dgm:cxn modelId="{B62CFC89-D36A-4617-8092-48A859035D54}" type="presOf" srcId="{BAADDC74-B38C-4D2C-BCB1-AD99BEDB6097}" destId="{8BACE37A-8EE8-4B1F-95AF-E6A896469573}" srcOrd="1" destOrd="0" presId="urn:microsoft.com/office/officeart/2005/8/layout/hierarchy2"/>
    <dgm:cxn modelId="{E08D724F-C7F3-447D-9057-BC56130487FF}" type="presOf" srcId="{B9D36E40-696D-4690-8B86-5CAA1D6866C1}" destId="{D08EAD25-51BE-4550-A0FE-5864CE72951E}" srcOrd="0" destOrd="0" presId="urn:microsoft.com/office/officeart/2005/8/layout/hierarchy2"/>
    <dgm:cxn modelId="{76960826-3C39-4F34-860E-2D0F12631D91}" srcId="{2E04156A-22F0-4238-9F36-715432C0AD82}" destId="{722FDF4B-12D3-407B-9CDD-264BBA82EBFD}" srcOrd="0" destOrd="0" parTransId="{5F2EC9FE-7F38-4404-856F-D7AEA3289E21}" sibTransId="{9DFFC1FD-4805-4145-AA87-392356751102}"/>
    <dgm:cxn modelId="{36F44C31-17D6-4E77-B140-CE5DA9D5D1AB}" srcId="{2E04156A-22F0-4238-9F36-715432C0AD82}" destId="{50193686-045F-44F5-AB39-8D261295CF5B}" srcOrd="2" destOrd="0" parTransId="{BAADDC74-B38C-4D2C-BCB1-AD99BEDB6097}" sibTransId="{44633EAB-EB22-4B78-AB8F-2368B0A51FD0}"/>
    <dgm:cxn modelId="{7A2582E4-8C31-4915-903B-16B04895E8E3}" srcId="{50193686-045F-44F5-AB39-8D261295CF5B}" destId="{7A05AE20-983D-4F6E-AB6B-52D8376AE874}" srcOrd="3" destOrd="0" parTransId="{B9D36E40-696D-4690-8B86-5CAA1D6866C1}" sibTransId="{0F6811FE-CCDD-4E30-885C-9E0DA318DC74}"/>
    <dgm:cxn modelId="{A3976716-3B7B-463B-B411-4652A413247A}" type="presOf" srcId="{722FDF4B-12D3-407B-9CDD-264BBA82EBFD}" destId="{F002A55C-C099-4FB4-A474-649E591D9C33}" srcOrd="0" destOrd="0" presId="urn:microsoft.com/office/officeart/2005/8/layout/hierarchy2"/>
    <dgm:cxn modelId="{7AAA1A30-7A55-4FAA-9DCD-F9824CA15CDB}" type="presOf" srcId="{A421C897-387B-4245-A98F-7452E06AD75D}" destId="{2E8174E8-816B-4B52-9D6D-17D720F256CF}" srcOrd="0" destOrd="0" presId="urn:microsoft.com/office/officeart/2005/8/layout/hierarchy2"/>
    <dgm:cxn modelId="{6F870966-719F-443E-823F-9FBCE989B0D7}" type="presOf" srcId="{3B56CF58-3BFC-4D52-9FEC-736E7946F42F}" destId="{B836CC56-070E-4EA9-A197-566B908CE4E6}" srcOrd="1" destOrd="0" presId="urn:microsoft.com/office/officeart/2005/8/layout/hierarchy2"/>
    <dgm:cxn modelId="{ED57F83B-CE69-4F6B-9E7B-20C6398A96BB}" type="presOf" srcId="{3B56CF58-3BFC-4D52-9FEC-736E7946F42F}" destId="{E0322B32-8963-44AC-9C36-89DA7BF28FFC}" srcOrd="0" destOrd="0" presId="urn:microsoft.com/office/officeart/2005/8/layout/hierarchy2"/>
    <dgm:cxn modelId="{DC5BA657-2A17-42C9-AC53-3CA334E57B63}" srcId="{19A5FDA3-CAEE-41E3-B42A-8EF95A53ED70}" destId="{2E04156A-22F0-4238-9F36-715432C0AD82}" srcOrd="0" destOrd="0" parTransId="{6866FBDD-7EFC-4831-8F66-5784DFE3327E}" sibTransId="{DB2EE524-948C-4C7D-AF9F-1043833BA2F2}"/>
    <dgm:cxn modelId="{2D80498A-33F0-49B5-990D-17C935514688}" type="presOf" srcId="{BAADDC74-B38C-4D2C-BCB1-AD99BEDB6097}" destId="{42FBD8A5-1BE6-487C-B953-F8FAA0536DFD}" srcOrd="0" destOrd="0" presId="urn:microsoft.com/office/officeart/2005/8/layout/hierarchy2"/>
    <dgm:cxn modelId="{95CE4C3E-679E-42D5-930B-449D66B8CF07}" srcId="{50193686-045F-44F5-AB39-8D261295CF5B}" destId="{56934041-94B8-4A76-8C3E-41386BD0796B}" srcOrd="0" destOrd="0" parTransId="{A421C897-387B-4245-A98F-7452E06AD75D}" sibTransId="{EA8B9CA8-57C0-4F22-BDF0-AAF88718A6AC}"/>
    <dgm:cxn modelId="{29286128-82B2-4908-BE05-33C55F659201}" type="presOf" srcId="{B9D36E40-696D-4690-8B86-5CAA1D6866C1}" destId="{80461C50-2C83-4FBE-B196-54B1AF6CF413}" srcOrd="1" destOrd="0" presId="urn:microsoft.com/office/officeart/2005/8/layout/hierarchy2"/>
    <dgm:cxn modelId="{39915F5E-CD0E-4A8E-94F0-8CDBC40359AB}" type="presOf" srcId="{2E04156A-22F0-4238-9F36-715432C0AD82}" destId="{D6A18304-E868-48B2-82F2-C9027A12AFE5}" srcOrd="0" destOrd="0" presId="urn:microsoft.com/office/officeart/2005/8/layout/hierarchy2"/>
    <dgm:cxn modelId="{86CD35EE-2F20-4717-A8B8-2CBC97307F75}" type="presOf" srcId="{CCB14657-EBF2-485A-A695-A7286AC82D98}" destId="{8F13D84A-3BBA-48EB-9A4E-0F2EA9F34B61}" srcOrd="0" destOrd="0" presId="urn:microsoft.com/office/officeart/2005/8/layout/hierarchy2"/>
    <dgm:cxn modelId="{30426680-0740-404F-8ECC-221FB2E6BF20}" type="presOf" srcId="{7A05AE20-983D-4F6E-AB6B-52D8376AE874}" destId="{5AEDA45C-DE19-4CA5-8C1D-62961378922F}" srcOrd="0" destOrd="0" presId="urn:microsoft.com/office/officeart/2005/8/layout/hierarchy2"/>
    <dgm:cxn modelId="{F3B69627-37D6-4C89-A688-639209E78503}" type="presOf" srcId="{56934041-94B8-4A76-8C3E-41386BD0796B}" destId="{EBD0C0D7-2D73-4130-AD87-F66A5D7F66E5}" srcOrd="0" destOrd="0" presId="urn:microsoft.com/office/officeart/2005/8/layout/hierarchy2"/>
    <dgm:cxn modelId="{0B3E04BC-F1B9-4735-9652-64177C2AA53A}" type="presOf" srcId="{8EA64CD6-EFDD-4084-9304-4F0448D01248}" destId="{89EFF6F3-329F-44F7-9316-951E08BCFD55}" srcOrd="0" destOrd="0" presId="urn:microsoft.com/office/officeart/2005/8/layout/hierarchy2"/>
    <dgm:cxn modelId="{89F0CC4E-977D-4D50-A5FE-D149C962E5DB}" type="presOf" srcId="{B89C303F-8B8F-4EBE-B2D9-056DDF2E7E5A}" destId="{386EF81A-DBFC-4203-8025-D9D1869DD9F3}" srcOrd="0" destOrd="0" presId="urn:microsoft.com/office/officeart/2005/8/layout/hierarchy2"/>
    <dgm:cxn modelId="{4A6ED40F-713A-4976-ACEB-6A400A4BB8F8}" type="presOf" srcId="{5F2EC9FE-7F38-4404-856F-D7AEA3289E21}" destId="{ED149616-5529-4845-AF50-712E8F1E6B76}" srcOrd="0" destOrd="0" presId="urn:microsoft.com/office/officeart/2005/8/layout/hierarchy2"/>
    <dgm:cxn modelId="{E1017BA8-EBF1-4CC5-9498-FD5E59DB861D}" srcId="{50193686-045F-44F5-AB39-8D261295CF5B}" destId="{B89C303F-8B8F-4EBE-B2D9-056DDF2E7E5A}" srcOrd="1" destOrd="0" parTransId="{8EA64CD6-EFDD-4084-9304-4F0448D01248}" sibTransId="{1043FC12-2EF5-404B-B612-AC482E33AFBF}"/>
    <dgm:cxn modelId="{D3DEBD6D-C1F4-4C01-AC26-2B66245CDF4A}" type="presOf" srcId="{5F2EC9FE-7F38-4404-856F-D7AEA3289E21}" destId="{8D52A967-DC2E-4E98-ADFF-0304C4DF6237}" srcOrd="1" destOrd="0" presId="urn:microsoft.com/office/officeart/2005/8/layout/hierarchy2"/>
    <dgm:cxn modelId="{8F7A7541-92F1-4393-88DB-D461BE08C315}" type="presOf" srcId="{4EAD639B-518C-4D42-96DC-BCF530C0FBC8}" destId="{5F74951F-E7EE-496E-9E8B-C0B4BAC56543}" srcOrd="1" destOrd="0" presId="urn:microsoft.com/office/officeart/2005/8/layout/hierarchy2"/>
    <dgm:cxn modelId="{FB20107A-DCA2-4366-9F15-2F9835486C17}" srcId="{50193686-045F-44F5-AB39-8D261295CF5B}" destId="{34DF0CEA-84EF-4425-9045-79C74EDFC0B4}" srcOrd="2" destOrd="0" parTransId="{4EAD639B-518C-4D42-96DC-BCF530C0FBC8}" sibTransId="{368796E4-BD83-4E8B-B0CA-F13DE0BCF557}"/>
    <dgm:cxn modelId="{ACBEF6EC-E144-4C54-8101-72A0811F4845}" type="presOf" srcId="{8EA64CD6-EFDD-4084-9304-4F0448D01248}" destId="{00E6EEE6-15F2-4E4C-98AB-729CD02DD680}" srcOrd="1" destOrd="0" presId="urn:microsoft.com/office/officeart/2005/8/layout/hierarchy2"/>
    <dgm:cxn modelId="{4EB47723-54DE-412C-A6BD-4D91DE5CEF43}" type="presOf" srcId="{50193686-045F-44F5-AB39-8D261295CF5B}" destId="{91595967-A86D-4510-99D7-C0BD883898F8}" srcOrd="0" destOrd="0" presId="urn:microsoft.com/office/officeart/2005/8/layout/hierarchy2"/>
    <dgm:cxn modelId="{E171A490-11F9-4030-97BF-1813AD09E8A1}" type="presOf" srcId="{19A5FDA3-CAEE-41E3-B42A-8EF95A53ED70}" destId="{F6B7BC95-795B-4913-AC63-A29CAC2BE38E}" srcOrd="0" destOrd="0" presId="urn:microsoft.com/office/officeart/2005/8/layout/hierarchy2"/>
    <dgm:cxn modelId="{F6A1EA69-3D59-4ADE-9A98-74C2FE2404CE}" srcId="{2E04156A-22F0-4238-9F36-715432C0AD82}" destId="{CCB14657-EBF2-485A-A695-A7286AC82D98}" srcOrd="1" destOrd="0" parTransId="{3B56CF58-3BFC-4D52-9FEC-736E7946F42F}" sibTransId="{B66D114A-171A-4E85-8254-C342979B6972}"/>
    <dgm:cxn modelId="{1E30A3C0-1883-4390-93A3-AB1D9BD4FEF0}" type="presOf" srcId="{4EAD639B-518C-4D42-96DC-BCF530C0FBC8}" destId="{2E1B660D-D6CB-42C7-9B98-D9F1685AB294}" srcOrd="0" destOrd="0" presId="urn:microsoft.com/office/officeart/2005/8/layout/hierarchy2"/>
    <dgm:cxn modelId="{A7EF59FD-8CA3-4636-A5EB-A8B6956FDFFF}" type="presParOf" srcId="{F6B7BC95-795B-4913-AC63-A29CAC2BE38E}" destId="{33E7DD29-5155-480C-8544-BB198AB520B0}" srcOrd="0" destOrd="0" presId="urn:microsoft.com/office/officeart/2005/8/layout/hierarchy2"/>
    <dgm:cxn modelId="{93E0415C-C181-4E10-A956-40B9843B6F83}" type="presParOf" srcId="{33E7DD29-5155-480C-8544-BB198AB520B0}" destId="{D6A18304-E868-48B2-82F2-C9027A12AFE5}" srcOrd="0" destOrd="0" presId="urn:microsoft.com/office/officeart/2005/8/layout/hierarchy2"/>
    <dgm:cxn modelId="{7DABCD9A-48A2-4961-8568-0DBCB6D12203}" type="presParOf" srcId="{33E7DD29-5155-480C-8544-BB198AB520B0}" destId="{57C5801A-9467-40D0-A36B-262CF18BCC50}" srcOrd="1" destOrd="0" presId="urn:microsoft.com/office/officeart/2005/8/layout/hierarchy2"/>
    <dgm:cxn modelId="{62B939A2-61EC-408B-A3AB-235AFC652E9E}" type="presParOf" srcId="{57C5801A-9467-40D0-A36B-262CF18BCC50}" destId="{ED149616-5529-4845-AF50-712E8F1E6B76}" srcOrd="0" destOrd="0" presId="urn:microsoft.com/office/officeart/2005/8/layout/hierarchy2"/>
    <dgm:cxn modelId="{0512DFC9-7548-4D1D-B504-7EB0D45BCB4E}" type="presParOf" srcId="{ED149616-5529-4845-AF50-712E8F1E6B76}" destId="{8D52A967-DC2E-4E98-ADFF-0304C4DF6237}" srcOrd="0" destOrd="0" presId="urn:microsoft.com/office/officeart/2005/8/layout/hierarchy2"/>
    <dgm:cxn modelId="{401FC3A8-C26C-459C-8E00-38E07982EDD3}" type="presParOf" srcId="{57C5801A-9467-40D0-A36B-262CF18BCC50}" destId="{3F779B15-9420-4C9D-8A46-E15F3F789701}" srcOrd="1" destOrd="0" presId="urn:microsoft.com/office/officeart/2005/8/layout/hierarchy2"/>
    <dgm:cxn modelId="{87FBB1DA-D5BB-44F6-B824-14FDDD17A8F7}" type="presParOf" srcId="{3F779B15-9420-4C9D-8A46-E15F3F789701}" destId="{F002A55C-C099-4FB4-A474-649E591D9C33}" srcOrd="0" destOrd="0" presId="urn:microsoft.com/office/officeart/2005/8/layout/hierarchy2"/>
    <dgm:cxn modelId="{0B8BBC7D-A9F0-47D0-8171-4F3020D47E48}" type="presParOf" srcId="{3F779B15-9420-4C9D-8A46-E15F3F789701}" destId="{BAAC5621-2E4B-455E-91D1-00896AC4CB5C}" srcOrd="1" destOrd="0" presId="urn:microsoft.com/office/officeart/2005/8/layout/hierarchy2"/>
    <dgm:cxn modelId="{53E4D529-32B1-4F29-BC63-0065D32334DD}" type="presParOf" srcId="{57C5801A-9467-40D0-A36B-262CF18BCC50}" destId="{E0322B32-8963-44AC-9C36-89DA7BF28FFC}" srcOrd="2" destOrd="0" presId="urn:microsoft.com/office/officeart/2005/8/layout/hierarchy2"/>
    <dgm:cxn modelId="{074F9A8E-746B-4F1B-8386-A43D67A57150}" type="presParOf" srcId="{E0322B32-8963-44AC-9C36-89DA7BF28FFC}" destId="{B836CC56-070E-4EA9-A197-566B908CE4E6}" srcOrd="0" destOrd="0" presId="urn:microsoft.com/office/officeart/2005/8/layout/hierarchy2"/>
    <dgm:cxn modelId="{BC343C2E-20E5-42F6-BAE6-5DF29E66B596}" type="presParOf" srcId="{57C5801A-9467-40D0-A36B-262CF18BCC50}" destId="{20EBE28C-84C9-49A2-8C84-C6E9AA26F438}" srcOrd="3" destOrd="0" presId="urn:microsoft.com/office/officeart/2005/8/layout/hierarchy2"/>
    <dgm:cxn modelId="{70533E3D-9634-42C0-AA50-66ADF526F1A6}" type="presParOf" srcId="{20EBE28C-84C9-49A2-8C84-C6E9AA26F438}" destId="{8F13D84A-3BBA-48EB-9A4E-0F2EA9F34B61}" srcOrd="0" destOrd="0" presId="urn:microsoft.com/office/officeart/2005/8/layout/hierarchy2"/>
    <dgm:cxn modelId="{B88897F8-6615-47D0-B494-01AC3FB47C8D}" type="presParOf" srcId="{20EBE28C-84C9-49A2-8C84-C6E9AA26F438}" destId="{57F887DE-006A-4880-A9BD-7D372BF47B4B}" srcOrd="1" destOrd="0" presId="urn:microsoft.com/office/officeart/2005/8/layout/hierarchy2"/>
    <dgm:cxn modelId="{778D4BCE-9ACA-4B91-9C28-A2E56DFA0966}" type="presParOf" srcId="{57C5801A-9467-40D0-A36B-262CF18BCC50}" destId="{42FBD8A5-1BE6-487C-B953-F8FAA0536DFD}" srcOrd="4" destOrd="0" presId="urn:microsoft.com/office/officeart/2005/8/layout/hierarchy2"/>
    <dgm:cxn modelId="{99A6E19A-95C6-4E25-92AC-DAE6EC08E620}" type="presParOf" srcId="{42FBD8A5-1BE6-487C-B953-F8FAA0536DFD}" destId="{8BACE37A-8EE8-4B1F-95AF-E6A896469573}" srcOrd="0" destOrd="0" presId="urn:microsoft.com/office/officeart/2005/8/layout/hierarchy2"/>
    <dgm:cxn modelId="{EA853B9C-CB33-4F5B-AEF2-548716B8541D}" type="presParOf" srcId="{57C5801A-9467-40D0-A36B-262CF18BCC50}" destId="{9F6864EE-FFFE-4989-8E2C-85466DC80E17}" srcOrd="5" destOrd="0" presId="urn:microsoft.com/office/officeart/2005/8/layout/hierarchy2"/>
    <dgm:cxn modelId="{E99661DE-61F3-49D1-B213-4788DD916D70}" type="presParOf" srcId="{9F6864EE-FFFE-4989-8E2C-85466DC80E17}" destId="{91595967-A86D-4510-99D7-C0BD883898F8}" srcOrd="0" destOrd="0" presId="urn:microsoft.com/office/officeart/2005/8/layout/hierarchy2"/>
    <dgm:cxn modelId="{96D5EB9A-B6EC-4467-B76B-73BAD7913729}" type="presParOf" srcId="{9F6864EE-FFFE-4989-8E2C-85466DC80E17}" destId="{3A83D9E4-5AFD-4ACD-BCF2-EFDA197C97BB}" srcOrd="1" destOrd="0" presId="urn:microsoft.com/office/officeart/2005/8/layout/hierarchy2"/>
    <dgm:cxn modelId="{F2326AE3-D9C3-4EFA-B043-2DBDADD3CC04}" type="presParOf" srcId="{3A83D9E4-5AFD-4ACD-BCF2-EFDA197C97BB}" destId="{2E8174E8-816B-4B52-9D6D-17D720F256CF}" srcOrd="0" destOrd="0" presId="urn:microsoft.com/office/officeart/2005/8/layout/hierarchy2"/>
    <dgm:cxn modelId="{778B7D00-7A36-4394-B304-8A17A09CD3A5}" type="presParOf" srcId="{2E8174E8-816B-4B52-9D6D-17D720F256CF}" destId="{9DE2FD9D-E73D-4A19-A303-2AC737111A71}" srcOrd="0" destOrd="0" presId="urn:microsoft.com/office/officeart/2005/8/layout/hierarchy2"/>
    <dgm:cxn modelId="{2384E8DE-79E2-449A-95DD-8FA7D28B2A89}" type="presParOf" srcId="{3A83D9E4-5AFD-4ACD-BCF2-EFDA197C97BB}" destId="{BF5FAC67-84BD-4C1F-9ADB-C96DCBA17CEE}" srcOrd="1" destOrd="0" presId="urn:microsoft.com/office/officeart/2005/8/layout/hierarchy2"/>
    <dgm:cxn modelId="{8C137128-9C84-4495-8F4F-2D9317E55379}" type="presParOf" srcId="{BF5FAC67-84BD-4C1F-9ADB-C96DCBA17CEE}" destId="{EBD0C0D7-2D73-4130-AD87-F66A5D7F66E5}" srcOrd="0" destOrd="0" presId="urn:microsoft.com/office/officeart/2005/8/layout/hierarchy2"/>
    <dgm:cxn modelId="{6728FE73-AE2B-4CB8-A6FA-0FBB39B37618}" type="presParOf" srcId="{BF5FAC67-84BD-4C1F-9ADB-C96DCBA17CEE}" destId="{05F33183-26A4-4F68-84EE-98C9E71DA571}" srcOrd="1" destOrd="0" presId="urn:microsoft.com/office/officeart/2005/8/layout/hierarchy2"/>
    <dgm:cxn modelId="{A13BA58A-691E-4826-9D05-7A732F10F7FD}" type="presParOf" srcId="{3A83D9E4-5AFD-4ACD-BCF2-EFDA197C97BB}" destId="{89EFF6F3-329F-44F7-9316-951E08BCFD55}" srcOrd="2" destOrd="0" presId="urn:microsoft.com/office/officeart/2005/8/layout/hierarchy2"/>
    <dgm:cxn modelId="{188416A1-86C5-45CD-91FA-B0ACA88729F8}" type="presParOf" srcId="{89EFF6F3-329F-44F7-9316-951E08BCFD55}" destId="{00E6EEE6-15F2-4E4C-98AB-729CD02DD680}" srcOrd="0" destOrd="0" presId="urn:microsoft.com/office/officeart/2005/8/layout/hierarchy2"/>
    <dgm:cxn modelId="{65516DC0-2BA2-452A-95B7-1DE7E4E10A71}" type="presParOf" srcId="{3A83D9E4-5AFD-4ACD-BCF2-EFDA197C97BB}" destId="{D16B0BCC-60CE-4D0E-8887-A81F848E6EB1}" srcOrd="3" destOrd="0" presId="urn:microsoft.com/office/officeart/2005/8/layout/hierarchy2"/>
    <dgm:cxn modelId="{1B5DDC49-7925-4FF1-8760-BF5D3F5B52CC}" type="presParOf" srcId="{D16B0BCC-60CE-4D0E-8887-A81F848E6EB1}" destId="{386EF81A-DBFC-4203-8025-D9D1869DD9F3}" srcOrd="0" destOrd="0" presId="urn:microsoft.com/office/officeart/2005/8/layout/hierarchy2"/>
    <dgm:cxn modelId="{3C61C0E6-6848-4DC4-B558-D744D03796CF}" type="presParOf" srcId="{D16B0BCC-60CE-4D0E-8887-A81F848E6EB1}" destId="{1AC73B38-DBE0-4C07-9D49-A7E571A18208}" srcOrd="1" destOrd="0" presId="urn:microsoft.com/office/officeart/2005/8/layout/hierarchy2"/>
    <dgm:cxn modelId="{1AC5B234-0DE4-4E44-AA67-BF9408CD65EF}" type="presParOf" srcId="{3A83D9E4-5AFD-4ACD-BCF2-EFDA197C97BB}" destId="{2E1B660D-D6CB-42C7-9B98-D9F1685AB294}" srcOrd="4" destOrd="0" presId="urn:microsoft.com/office/officeart/2005/8/layout/hierarchy2"/>
    <dgm:cxn modelId="{79918E26-E5F9-46ED-B712-A3355D6D4477}" type="presParOf" srcId="{2E1B660D-D6CB-42C7-9B98-D9F1685AB294}" destId="{5F74951F-E7EE-496E-9E8B-C0B4BAC56543}" srcOrd="0" destOrd="0" presId="urn:microsoft.com/office/officeart/2005/8/layout/hierarchy2"/>
    <dgm:cxn modelId="{45BF3728-7083-4075-B164-2898FAF4AC0C}" type="presParOf" srcId="{3A83D9E4-5AFD-4ACD-BCF2-EFDA197C97BB}" destId="{C36769BF-51C1-41D8-82D2-8C234531C510}" srcOrd="5" destOrd="0" presId="urn:microsoft.com/office/officeart/2005/8/layout/hierarchy2"/>
    <dgm:cxn modelId="{9BD0E43E-9CD5-4A40-B672-C319F3DE7352}" type="presParOf" srcId="{C36769BF-51C1-41D8-82D2-8C234531C510}" destId="{CAE4A962-8005-440B-9E71-6952DC93728E}" srcOrd="0" destOrd="0" presId="urn:microsoft.com/office/officeart/2005/8/layout/hierarchy2"/>
    <dgm:cxn modelId="{0BF806E3-32C2-414E-8FF2-8D22B9A2E8B9}" type="presParOf" srcId="{C36769BF-51C1-41D8-82D2-8C234531C510}" destId="{8950A70E-23E4-4E55-852A-5BBB8DF9D511}" srcOrd="1" destOrd="0" presId="urn:microsoft.com/office/officeart/2005/8/layout/hierarchy2"/>
    <dgm:cxn modelId="{0D8CCEE6-4EDB-4DF8-A108-8BD76A4029DC}" type="presParOf" srcId="{3A83D9E4-5AFD-4ACD-BCF2-EFDA197C97BB}" destId="{D08EAD25-51BE-4550-A0FE-5864CE72951E}" srcOrd="6" destOrd="0" presId="urn:microsoft.com/office/officeart/2005/8/layout/hierarchy2"/>
    <dgm:cxn modelId="{5A512BA7-045B-45F0-ABBF-E8065F3902CD}" type="presParOf" srcId="{D08EAD25-51BE-4550-A0FE-5864CE72951E}" destId="{80461C50-2C83-4FBE-B196-54B1AF6CF413}" srcOrd="0" destOrd="0" presId="urn:microsoft.com/office/officeart/2005/8/layout/hierarchy2"/>
    <dgm:cxn modelId="{0983EF5C-AE04-4E66-96E0-1D17B2522FBF}" type="presParOf" srcId="{3A83D9E4-5AFD-4ACD-BCF2-EFDA197C97BB}" destId="{D94A8E7B-25FC-4C9E-A74E-9D4F4DDB067A}" srcOrd="7" destOrd="0" presId="urn:microsoft.com/office/officeart/2005/8/layout/hierarchy2"/>
    <dgm:cxn modelId="{743C8318-4459-4F21-990C-3B9F8C03BF15}" type="presParOf" srcId="{D94A8E7B-25FC-4C9E-A74E-9D4F4DDB067A}" destId="{5AEDA45C-DE19-4CA5-8C1D-62961378922F}" srcOrd="0" destOrd="0" presId="urn:microsoft.com/office/officeart/2005/8/layout/hierarchy2"/>
    <dgm:cxn modelId="{67C3CF64-966C-4003-9EC5-1EF85576C36E}" type="presParOf" srcId="{D94A8E7B-25FC-4C9E-A74E-9D4F4DDB067A}" destId="{4F9ABB07-6238-40C3-A7B5-552C2430DFF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A5FDA3-CAEE-41E3-B42A-8EF95A53ED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2E04156A-22F0-4238-9F36-715432C0AD8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b="1" noProof="0" dirty="0" err="1" smtClean="0"/>
            <a:t>Text</a:t>
          </a:r>
          <a:endParaRPr lang="pt-PT" sz="2000" b="1" noProof="0" dirty="0"/>
        </a:p>
      </dgm:t>
    </dgm:pt>
    <dgm:pt modelId="{6866FBDD-7EFC-4831-8F66-5784DFE3327E}" type="par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DB2EE524-948C-4C7D-AF9F-1043833BA2F2}" type="sib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722FDF4B-12D3-407B-9CDD-264BBA82EBF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b="1" noProof="0" dirty="0" smtClean="0"/>
            <a:t>TYPE</a:t>
          </a:r>
          <a:endParaRPr lang="pt-PT" sz="2000" b="1" noProof="0" dirty="0"/>
        </a:p>
      </dgm:t>
    </dgm:pt>
    <dgm:pt modelId="{5F2EC9FE-7F38-4404-856F-D7AEA3289E21}" type="parTrans" cxnId="{76960826-3C39-4F34-860E-2D0F12631D91}">
      <dgm:prSet custT="1"/>
      <dgm:spPr/>
      <dgm:t>
        <a:bodyPr/>
        <a:lstStyle/>
        <a:p>
          <a:endParaRPr lang="pt-PT" sz="1400" noProof="0"/>
        </a:p>
      </dgm:t>
    </dgm:pt>
    <dgm:pt modelId="{9DFFC1FD-4805-4145-AA87-392356751102}" type="sibTrans" cxnId="{76960826-3C39-4F34-860E-2D0F12631D91}">
      <dgm:prSet/>
      <dgm:spPr/>
      <dgm:t>
        <a:bodyPr/>
        <a:lstStyle/>
        <a:p>
          <a:endParaRPr lang="pt-PT" sz="1400" noProof="0"/>
        </a:p>
      </dgm:t>
    </dgm:pt>
    <dgm:pt modelId="{CCB14657-EBF2-485A-A695-A7286AC82D9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LANGUAGE</a:t>
          </a:r>
          <a:endParaRPr lang="pt-PT" sz="2400" b="1" noProof="0" dirty="0"/>
        </a:p>
      </dgm:t>
    </dgm:pt>
    <dgm:pt modelId="{3B56CF58-3BFC-4D52-9FEC-736E7946F42F}" type="parTrans" cxnId="{F6A1EA69-3D59-4ADE-9A98-74C2FE2404CE}">
      <dgm:prSet custT="1"/>
      <dgm:spPr/>
      <dgm:t>
        <a:bodyPr/>
        <a:lstStyle/>
        <a:p>
          <a:endParaRPr lang="pt-PT" sz="1400" noProof="0"/>
        </a:p>
      </dgm:t>
    </dgm:pt>
    <dgm:pt modelId="{B66D114A-171A-4E85-8254-C342979B6972}" type="sibTrans" cxnId="{F6A1EA69-3D59-4ADE-9A98-74C2FE2404CE}">
      <dgm:prSet/>
      <dgm:spPr/>
      <dgm:t>
        <a:bodyPr/>
        <a:lstStyle/>
        <a:p>
          <a:endParaRPr lang="pt-PT" sz="1400" noProof="0"/>
        </a:p>
      </dgm:t>
    </dgm:pt>
    <dgm:pt modelId="{CD3F4CF4-DC2E-4FAF-983B-4E21EDB3BCBB}">
      <dgm:prSet custT="1"/>
      <dgm:spPr/>
      <dgm:t>
        <a:bodyPr/>
        <a:lstStyle/>
        <a:p>
          <a:r>
            <a:rPr lang="pt-PT" sz="2400" b="1" noProof="0" dirty="0" err="1" smtClean="0"/>
            <a:t>Register</a:t>
          </a:r>
          <a:endParaRPr lang="pt-PT" sz="2400" b="1" noProof="0" dirty="0"/>
        </a:p>
      </dgm:t>
    </dgm:pt>
    <dgm:pt modelId="{C760AC3B-FC2B-4E31-A950-AE74809BD632}" type="parTrans" cxnId="{E955860A-695B-4218-875F-BD30948EAD36}">
      <dgm:prSet custT="1"/>
      <dgm:spPr/>
      <dgm:t>
        <a:bodyPr/>
        <a:lstStyle/>
        <a:p>
          <a:endParaRPr lang="pt-PT" sz="1400" noProof="0"/>
        </a:p>
      </dgm:t>
    </dgm:pt>
    <dgm:pt modelId="{31C1EE69-E520-4075-943A-B795396BDC7A}" type="sibTrans" cxnId="{E955860A-695B-4218-875F-BD30948EAD36}">
      <dgm:prSet/>
      <dgm:spPr/>
      <dgm:t>
        <a:bodyPr/>
        <a:lstStyle/>
        <a:p>
          <a:endParaRPr lang="pt-PT" sz="1400" noProof="0"/>
        </a:p>
      </dgm:t>
    </dgm:pt>
    <dgm:pt modelId="{82189D41-626F-45B0-8B1B-B02181EAF303}">
      <dgm:prSet custT="1"/>
      <dgm:spPr/>
      <dgm:t>
        <a:bodyPr anchor="t"/>
        <a:lstStyle/>
        <a:p>
          <a:pPr>
            <a:spcBef>
              <a:spcPct val="0"/>
            </a:spcBef>
            <a:spcAft>
              <a:spcPts val="1200"/>
            </a:spcAft>
          </a:pPr>
          <a:r>
            <a:rPr lang="pt-PT" sz="2400" noProof="0" dirty="0" err="1" smtClean="0"/>
            <a:t>everyday</a:t>
          </a:r>
          <a:r>
            <a:rPr lang="pt-PT" sz="2400" noProof="0" dirty="0" smtClean="0"/>
            <a:t>                        </a:t>
          </a:r>
          <a:r>
            <a:rPr lang="pt-PT" sz="2400" noProof="0" dirty="0" err="1" smtClean="0"/>
            <a:t>technical</a:t>
          </a:r>
          <a:r>
            <a:rPr lang="pt-PT" sz="2400" noProof="0" dirty="0" smtClean="0"/>
            <a:t>/</a:t>
          </a:r>
        </a:p>
        <a:p>
          <a:pPr>
            <a:spcBef>
              <a:spcPts val="1200"/>
            </a:spcBef>
            <a:spcAft>
              <a:spcPts val="0"/>
            </a:spcAft>
          </a:pPr>
          <a:r>
            <a:rPr lang="pt-PT" sz="2400" noProof="0" dirty="0" smtClean="0"/>
            <a:t>                                      </a:t>
          </a:r>
          <a:r>
            <a:rPr lang="pt-PT" sz="2400" noProof="0" dirty="0" err="1" smtClean="0"/>
            <a:t>specialist</a:t>
          </a:r>
          <a:endParaRPr lang="pt-PT" sz="2400" noProof="0" dirty="0"/>
        </a:p>
      </dgm:t>
    </dgm:pt>
    <dgm:pt modelId="{3A76713A-5FA6-41DB-ABA7-86A18CBB2402}" type="parTrans" cxnId="{665C5D58-0FBC-4416-9182-A0F79F438FD5}">
      <dgm:prSet custT="1"/>
      <dgm:spPr/>
      <dgm:t>
        <a:bodyPr/>
        <a:lstStyle/>
        <a:p>
          <a:endParaRPr lang="pt-PT" sz="1400" noProof="0"/>
        </a:p>
      </dgm:t>
    </dgm:pt>
    <dgm:pt modelId="{35CA2C0C-38FB-46D3-BC3A-4502AB4C3509}" type="sibTrans" cxnId="{665C5D58-0FBC-4416-9182-A0F79F438FD5}">
      <dgm:prSet/>
      <dgm:spPr/>
      <dgm:t>
        <a:bodyPr/>
        <a:lstStyle/>
        <a:p>
          <a:endParaRPr lang="pt-PT" sz="1400" noProof="0"/>
        </a:p>
      </dgm:t>
    </dgm:pt>
    <dgm:pt modelId="{5FC969C0-3B47-4FA7-BC95-9CBB090857F5}">
      <dgm:prSet custT="1"/>
      <dgm:spPr/>
      <dgm:t>
        <a:bodyPr anchor="t"/>
        <a:lstStyle/>
        <a:p>
          <a:r>
            <a:rPr lang="pt-PT" sz="2400" noProof="0" dirty="0" err="1" smtClean="0"/>
            <a:t>concrete</a:t>
          </a:r>
          <a:r>
            <a:rPr lang="pt-PT" sz="2400" noProof="0" dirty="0" smtClean="0"/>
            <a:t>                              </a:t>
          </a:r>
          <a:r>
            <a:rPr lang="pt-PT" sz="2400" noProof="0" dirty="0" err="1" smtClean="0"/>
            <a:t>abstract</a:t>
          </a:r>
          <a:r>
            <a:rPr lang="pt-PT" sz="2400" noProof="0" dirty="0" smtClean="0"/>
            <a:t>/</a:t>
          </a:r>
        </a:p>
        <a:p>
          <a:r>
            <a:rPr lang="pt-PT" sz="2400" noProof="0" dirty="0" smtClean="0"/>
            <a:t>                                                 general</a:t>
          </a:r>
          <a:endParaRPr lang="pt-PT" sz="2400" noProof="0" dirty="0"/>
        </a:p>
      </dgm:t>
    </dgm:pt>
    <dgm:pt modelId="{AF121257-1905-4BD8-A8F8-A1AA34E1EA3E}" type="parTrans" cxnId="{483F8D41-30AA-4951-8A35-5AE5F5B29D95}">
      <dgm:prSet custT="1"/>
      <dgm:spPr/>
      <dgm:t>
        <a:bodyPr/>
        <a:lstStyle/>
        <a:p>
          <a:endParaRPr lang="pt-PT" sz="1400" noProof="0"/>
        </a:p>
      </dgm:t>
    </dgm:pt>
    <dgm:pt modelId="{DCF6A19F-8D85-4BBE-9B49-4277D367F097}" type="sibTrans" cxnId="{483F8D41-30AA-4951-8A35-5AE5F5B29D95}">
      <dgm:prSet/>
      <dgm:spPr/>
      <dgm:t>
        <a:bodyPr/>
        <a:lstStyle/>
        <a:p>
          <a:endParaRPr lang="pt-PT" sz="1400" noProof="0"/>
        </a:p>
      </dgm:t>
    </dgm:pt>
    <dgm:pt modelId="{B93C4299-AEBF-417F-BC89-00B3CAF2673D}">
      <dgm:prSet custT="1"/>
      <dgm:spPr/>
      <dgm:t>
        <a:bodyPr/>
        <a:lstStyle/>
        <a:p>
          <a:r>
            <a:rPr lang="pt-PT" sz="2400" b="1" noProof="0" dirty="0" err="1" smtClean="0"/>
            <a:t>Lexico-grammatical</a:t>
          </a:r>
          <a:r>
            <a:rPr lang="pt-PT" sz="2400" b="1" noProof="0" dirty="0" smtClean="0"/>
            <a:t> </a:t>
          </a:r>
          <a:r>
            <a:rPr lang="pt-PT" sz="2400" b="1" noProof="0" dirty="0" err="1" smtClean="0"/>
            <a:t>choices</a:t>
          </a:r>
          <a:endParaRPr lang="pt-PT" sz="2400" b="1" noProof="0" dirty="0"/>
        </a:p>
      </dgm:t>
    </dgm:pt>
    <dgm:pt modelId="{DACBB03D-C79A-4FB4-9C17-F8C6ABA2EC3C}" type="parTrans" cxnId="{4FA0CA55-FA2C-42DC-BA48-194AEF4B56A8}">
      <dgm:prSet custT="1"/>
      <dgm:spPr/>
      <dgm:t>
        <a:bodyPr/>
        <a:lstStyle/>
        <a:p>
          <a:endParaRPr lang="pt-PT" sz="1400" noProof="0"/>
        </a:p>
      </dgm:t>
    </dgm:pt>
    <dgm:pt modelId="{3E2550DE-11B8-4612-BC03-E1A20BF27118}" type="sibTrans" cxnId="{4FA0CA55-FA2C-42DC-BA48-194AEF4B56A8}">
      <dgm:prSet/>
      <dgm:spPr/>
      <dgm:t>
        <a:bodyPr/>
        <a:lstStyle/>
        <a:p>
          <a:endParaRPr lang="pt-PT" sz="1400" noProof="0"/>
        </a:p>
      </dgm:t>
    </dgm:pt>
    <dgm:pt modelId="{1B3DBCFF-1FEB-457D-83EB-F20047BE3A7F}">
      <dgm:prSet custT="1"/>
      <dgm:spPr/>
      <dgm:t>
        <a:bodyPr/>
        <a:lstStyle/>
        <a:p>
          <a:r>
            <a:rPr lang="pt-PT" sz="2400" noProof="0" dirty="0" err="1" smtClean="0"/>
            <a:t>structures</a:t>
          </a:r>
          <a:endParaRPr lang="pt-PT" sz="2400" noProof="0" dirty="0"/>
        </a:p>
      </dgm:t>
    </dgm:pt>
    <dgm:pt modelId="{7BCFBDAC-59A8-4E97-B49E-4D3126A1E156}" type="parTrans" cxnId="{B223AB36-4EF4-4890-B7A1-9AD42134D3E6}">
      <dgm:prSet custT="1"/>
      <dgm:spPr/>
      <dgm:t>
        <a:bodyPr/>
        <a:lstStyle/>
        <a:p>
          <a:endParaRPr lang="pt-PT" sz="1400" noProof="0"/>
        </a:p>
      </dgm:t>
    </dgm:pt>
    <dgm:pt modelId="{3958E8FB-5300-4AAA-AD4E-0A3B7F4889B9}" type="sibTrans" cxnId="{B223AB36-4EF4-4890-B7A1-9AD42134D3E6}">
      <dgm:prSet/>
      <dgm:spPr/>
      <dgm:t>
        <a:bodyPr/>
        <a:lstStyle/>
        <a:p>
          <a:endParaRPr lang="pt-PT" sz="1400" noProof="0"/>
        </a:p>
      </dgm:t>
    </dgm:pt>
    <dgm:pt modelId="{1F72DB2A-F366-42ED-B724-199FC6359029}">
      <dgm:prSet custT="1"/>
      <dgm:spPr/>
      <dgm:t>
        <a:bodyPr/>
        <a:lstStyle/>
        <a:p>
          <a:r>
            <a:rPr lang="pt-PT" sz="2400" noProof="0" dirty="0" err="1" smtClean="0"/>
            <a:t>vocabulary</a:t>
          </a:r>
          <a:endParaRPr lang="pt-PT" sz="2400" noProof="0" dirty="0"/>
        </a:p>
      </dgm:t>
    </dgm:pt>
    <dgm:pt modelId="{B5EC66C3-1E50-4A28-BB7B-0FE79E145513}" type="parTrans" cxnId="{126A4C0A-FE6D-4AA2-8021-0E4C75742158}">
      <dgm:prSet custT="1"/>
      <dgm:spPr/>
      <dgm:t>
        <a:bodyPr/>
        <a:lstStyle/>
        <a:p>
          <a:endParaRPr lang="pt-PT" sz="1400" noProof="0"/>
        </a:p>
      </dgm:t>
    </dgm:pt>
    <dgm:pt modelId="{7F216327-3B00-4EFC-9FC5-13D8D67A8B39}" type="sibTrans" cxnId="{126A4C0A-FE6D-4AA2-8021-0E4C75742158}">
      <dgm:prSet/>
      <dgm:spPr/>
      <dgm:t>
        <a:bodyPr/>
        <a:lstStyle/>
        <a:p>
          <a:endParaRPr lang="pt-PT" sz="1400" noProof="0"/>
        </a:p>
      </dgm:t>
    </dgm:pt>
    <dgm:pt modelId="{50193686-045F-44F5-AB39-8D261295CF5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b="1" noProof="0" dirty="0" smtClean="0"/>
            <a:t>ORGANISATION</a:t>
          </a:r>
          <a:endParaRPr lang="pt-PT" sz="2000" b="1" noProof="0" dirty="0"/>
        </a:p>
      </dgm:t>
    </dgm:pt>
    <dgm:pt modelId="{BAADDC74-B38C-4D2C-BCB1-AD99BEDB6097}" type="parTrans" cxnId="{36F44C31-17D6-4E77-B140-CE5DA9D5D1AB}">
      <dgm:prSet custT="1"/>
      <dgm:spPr/>
      <dgm:t>
        <a:bodyPr/>
        <a:lstStyle/>
        <a:p>
          <a:endParaRPr lang="pt-PT" sz="1400" noProof="0"/>
        </a:p>
      </dgm:t>
    </dgm:pt>
    <dgm:pt modelId="{44633EAB-EB22-4B78-AB8F-2368B0A51FD0}" type="sibTrans" cxnId="{36F44C31-17D6-4E77-B140-CE5DA9D5D1AB}">
      <dgm:prSet/>
      <dgm:spPr/>
      <dgm:t>
        <a:bodyPr/>
        <a:lstStyle/>
        <a:p>
          <a:endParaRPr lang="pt-PT" sz="1400" noProof="0"/>
        </a:p>
      </dgm:t>
    </dgm:pt>
    <dgm:pt modelId="{CF7E0531-D35E-4A3E-B841-95BF261D8B2F}">
      <dgm:prSet custT="1"/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noProof="0" dirty="0" err="1" smtClean="0"/>
            <a:t>personal</a:t>
          </a:r>
          <a:r>
            <a:rPr lang="pt-PT" sz="2400" noProof="0" dirty="0" smtClean="0"/>
            <a:t> 				                         </a:t>
          </a:r>
          <a:r>
            <a:rPr lang="pt-PT" sz="2400" noProof="0" dirty="0" err="1" smtClean="0"/>
            <a:t>impersonal</a:t>
          </a:r>
          <a:endParaRPr lang="pt-PT" sz="2400" noProof="0" dirty="0" smtClean="0"/>
        </a:p>
      </dgm:t>
    </dgm:pt>
    <dgm:pt modelId="{6F1B8F7F-3329-45DD-B735-797D271B2C93}" type="parTrans" cxnId="{44AB9CDA-DC7A-4FF2-BE12-E6184BEAA95C}">
      <dgm:prSet/>
      <dgm:spPr/>
      <dgm:t>
        <a:bodyPr/>
        <a:lstStyle/>
        <a:p>
          <a:endParaRPr lang="en-GB"/>
        </a:p>
      </dgm:t>
    </dgm:pt>
    <dgm:pt modelId="{75F5EB94-414A-4C79-80A6-8B8844439DA3}" type="sibTrans" cxnId="{44AB9CDA-DC7A-4FF2-BE12-E6184BEAA95C}">
      <dgm:prSet/>
      <dgm:spPr/>
      <dgm:t>
        <a:bodyPr/>
        <a:lstStyle/>
        <a:p>
          <a:endParaRPr lang="en-GB"/>
        </a:p>
      </dgm:t>
    </dgm:pt>
    <dgm:pt modelId="{F6B7BC95-795B-4913-AC63-A29CAC2BE38E}" type="pres">
      <dgm:prSet presAssocID="{19A5FDA3-CAEE-41E3-B42A-8EF95A53ED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7DD29-5155-480C-8544-BB198AB520B0}" type="pres">
      <dgm:prSet presAssocID="{2E04156A-22F0-4238-9F36-715432C0AD82}" presName="root1" presStyleCnt="0"/>
      <dgm:spPr/>
      <dgm:t>
        <a:bodyPr/>
        <a:lstStyle/>
        <a:p>
          <a:endParaRPr lang="pt-PT"/>
        </a:p>
      </dgm:t>
    </dgm:pt>
    <dgm:pt modelId="{D6A18304-E868-48B2-82F2-C9027A12AFE5}" type="pres">
      <dgm:prSet presAssocID="{2E04156A-22F0-4238-9F36-715432C0AD82}" presName="LevelOneTextNode" presStyleLbl="node0" presStyleIdx="0" presStyleCnt="1" custScaleX="250799" custScaleY="643495" custLinFactY="-538923" custLinFactNeighborX="48383" custLinFactNeighborY="-6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C5801A-9467-40D0-A36B-262CF18BCC50}" type="pres">
      <dgm:prSet presAssocID="{2E04156A-22F0-4238-9F36-715432C0AD82}" presName="level2hierChild" presStyleCnt="0"/>
      <dgm:spPr/>
      <dgm:t>
        <a:bodyPr/>
        <a:lstStyle/>
        <a:p>
          <a:endParaRPr lang="pt-PT"/>
        </a:p>
      </dgm:t>
    </dgm:pt>
    <dgm:pt modelId="{ED149616-5529-4845-AF50-712E8F1E6B76}" type="pres">
      <dgm:prSet presAssocID="{5F2EC9FE-7F38-4404-856F-D7AEA3289E21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8D52A967-DC2E-4E98-ADFF-0304C4DF6237}" type="pres">
      <dgm:prSet presAssocID="{5F2EC9FE-7F38-4404-856F-D7AEA3289E2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3F779B15-9420-4C9D-8A46-E15F3F789701}" type="pres">
      <dgm:prSet presAssocID="{722FDF4B-12D3-407B-9CDD-264BBA82EBFD}" presName="root2" presStyleCnt="0"/>
      <dgm:spPr/>
      <dgm:t>
        <a:bodyPr/>
        <a:lstStyle/>
        <a:p>
          <a:endParaRPr lang="pt-PT"/>
        </a:p>
      </dgm:t>
    </dgm:pt>
    <dgm:pt modelId="{F002A55C-C099-4FB4-A474-649E591D9C33}" type="pres">
      <dgm:prSet presAssocID="{722FDF4B-12D3-407B-9CDD-264BBA82EBFD}" presName="LevelTwoTextNode" presStyleLbl="node2" presStyleIdx="0" presStyleCnt="3" custScaleX="388949" custScaleY="351328" custLinFactY="-300000" custLinFactNeighborX="83704" custLinFactNeighborY="-343277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AAC5621-2E4B-455E-91D1-00896AC4CB5C}" type="pres">
      <dgm:prSet presAssocID="{722FDF4B-12D3-407B-9CDD-264BBA82EBFD}" presName="level3hierChild" presStyleCnt="0"/>
      <dgm:spPr/>
      <dgm:t>
        <a:bodyPr/>
        <a:lstStyle/>
        <a:p>
          <a:endParaRPr lang="pt-PT"/>
        </a:p>
      </dgm:t>
    </dgm:pt>
    <dgm:pt modelId="{E0322B32-8963-44AC-9C36-89DA7BF28FFC}" type="pres">
      <dgm:prSet presAssocID="{3B56CF58-3BFC-4D52-9FEC-736E7946F42F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B836CC56-070E-4EA9-A197-566B908CE4E6}" type="pres">
      <dgm:prSet presAssocID="{3B56CF58-3BFC-4D52-9FEC-736E7946F42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20EBE28C-84C9-49A2-8C84-C6E9AA26F438}" type="pres">
      <dgm:prSet presAssocID="{CCB14657-EBF2-485A-A695-A7286AC82D98}" presName="root2" presStyleCnt="0"/>
      <dgm:spPr/>
      <dgm:t>
        <a:bodyPr/>
        <a:lstStyle/>
        <a:p>
          <a:endParaRPr lang="pt-PT"/>
        </a:p>
      </dgm:t>
    </dgm:pt>
    <dgm:pt modelId="{8F13D84A-3BBA-48EB-9A4E-0F2EA9F34B61}" type="pres">
      <dgm:prSet presAssocID="{CCB14657-EBF2-485A-A695-A7286AC82D98}" presName="LevelTwoTextNode" presStyleLbl="node2" presStyleIdx="1" presStyleCnt="3" custScaleX="668606" custScaleY="476095" custLinFactNeighborX="1194" custLinFactNeighborY="3922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7F887DE-006A-4880-A9BD-7D372BF47B4B}" type="pres">
      <dgm:prSet presAssocID="{CCB14657-EBF2-485A-A695-A7286AC82D98}" presName="level3hierChild" presStyleCnt="0"/>
      <dgm:spPr/>
      <dgm:t>
        <a:bodyPr/>
        <a:lstStyle/>
        <a:p>
          <a:endParaRPr lang="pt-PT"/>
        </a:p>
      </dgm:t>
    </dgm:pt>
    <dgm:pt modelId="{21372FAF-53CE-407E-BBEF-07CD323FDAB5}" type="pres">
      <dgm:prSet presAssocID="{C760AC3B-FC2B-4E31-A950-AE74809BD632}" presName="conn2-1" presStyleLbl="parChTrans1D3" presStyleIdx="0" presStyleCnt="2"/>
      <dgm:spPr/>
      <dgm:t>
        <a:bodyPr/>
        <a:lstStyle/>
        <a:p>
          <a:endParaRPr lang="pt-PT"/>
        </a:p>
      </dgm:t>
    </dgm:pt>
    <dgm:pt modelId="{F2C739A5-E92F-4E1B-8F87-AAB2A4E0FD8B}" type="pres">
      <dgm:prSet presAssocID="{C760AC3B-FC2B-4E31-A950-AE74809BD632}" presName="connTx" presStyleLbl="parChTrans1D3" presStyleIdx="0" presStyleCnt="2"/>
      <dgm:spPr/>
      <dgm:t>
        <a:bodyPr/>
        <a:lstStyle/>
        <a:p>
          <a:endParaRPr lang="pt-PT"/>
        </a:p>
      </dgm:t>
    </dgm:pt>
    <dgm:pt modelId="{BB92BB37-F23C-469A-A236-DE55488B2BB1}" type="pres">
      <dgm:prSet presAssocID="{CD3F4CF4-DC2E-4FAF-983B-4E21EDB3BCBB}" presName="root2" presStyleCnt="0"/>
      <dgm:spPr/>
      <dgm:t>
        <a:bodyPr/>
        <a:lstStyle/>
        <a:p>
          <a:endParaRPr lang="pt-PT"/>
        </a:p>
      </dgm:t>
    </dgm:pt>
    <dgm:pt modelId="{6439FC66-967F-4944-B28D-A297950B4AB9}" type="pres">
      <dgm:prSet presAssocID="{CD3F4CF4-DC2E-4FAF-983B-4E21EDB3BCBB}" presName="LevelTwoTextNode" presStyleLbl="node3" presStyleIdx="0" presStyleCnt="2" custScaleX="497825" custScaleY="622054" custLinFactY="-100000" custLinFactNeighborX="-3689" custLinFactNeighborY="-167204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E5C9EE5-F460-476B-8803-6BFA24E1088F}" type="pres">
      <dgm:prSet presAssocID="{CD3F4CF4-DC2E-4FAF-983B-4E21EDB3BCBB}" presName="level3hierChild" presStyleCnt="0"/>
      <dgm:spPr/>
      <dgm:t>
        <a:bodyPr/>
        <a:lstStyle/>
        <a:p>
          <a:endParaRPr lang="pt-PT"/>
        </a:p>
      </dgm:t>
    </dgm:pt>
    <dgm:pt modelId="{49BA58AF-F6C1-4EC1-8DD7-A99550609441}" type="pres">
      <dgm:prSet presAssocID="{3A76713A-5FA6-41DB-ABA7-86A18CBB2402}" presName="conn2-1" presStyleLbl="parChTrans1D4" presStyleIdx="0" presStyleCnt="5"/>
      <dgm:spPr/>
      <dgm:t>
        <a:bodyPr/>
        <a:lstStyle/>
        <a:p>
          <a:endParaRPr lang="pt-PT"/>
        </a:p>
      </dgm:t>
    </dgm:pt>
    <dgm:pt modelId="{18106A19-2414-44A1-B369-2DC159B3A84D}" type="pres">
      <dgm:prSet presAssocID="{3A76713A-5FA6-41DB-ABA7-86A18CBB2402}" presName="connTx" presStyleLbl="parChTrans1D4" presStyleIdx="0" presStyleCnt="5"/>
      <dgm:spPr/>
      <dgm:t>
        <a:bodyPr/>
        <a:lstStyle/>
        <a:p>
          <a:endParaRPr lang="pt-PT"/>
        </a:p>
      </dgm:t>
    </dgm:pt>
    <dgm:pt modelId="{F37DE990-7E5E-4D71-AA9F-8D495EF70BD9}" type="pres">
      <dgm:prSet presAssocID="{82189D41-626F-45B0-8B1B-B02181EAF303}" presName="root2" presStyleCnt="0"/>
      <dgm:spPr/>
      <dgm:t>
        <a:bodyPr/>
        <a:lstStyle/>
        <a:p>
          <a:endParaRPr lang="pt-PT"/>
        </a:p>
      </dgm:t>
    </dgm:pt>
    <dgm:pt modelId="{529AFA20-1EB5-4F5A-8651-1495F01168FB}" type="pres">
      <dgm:prSet presAssocID="{82189D41-626F-45B0-8B1B-B02181EAF303}" presName="LevelTwoTextNode" presStyleLbl="node4" presStyleIdx="0" presStyleCnt="5" custScaleX="1509472" custScaleY="783116" custLinFactY="-25501" custLinFactNeighborX="-23527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4CBA94DC-D522-4A25-9BF9-FFEC402807AE}" type="pres">
      <dgm:prSet presAssocID="{82189D41-626F-45B0-8B1B-B02181EAF303}" presName="level3hierChild" presStyleCnt="0"/>
      <dgm:spPr/>
      <dgm:t>
        <a:bodyPr/>
        <a:lstStyle/>
        <a:p>
          <a:endParaRPr lang="pt-PT"/>
        </a:p>
      </dgm:t>
    </dgm:pt>
    <dgm:pt modelId="{69CA6061-AD21-446D-B3CD-4FF43DFD5D67}" type="pres">
      <dgm:prSet presAssocID="{AF121257-1905-4BD8-A8F8-A1AA34E1EA3E}" presName="conn2-1" presStyleLbl="parChTrans1D4" presStyleIdx="1" presStyleCnt="5"/>
      <dgm:spPr/>
      <dgm:t>
        <a:bodyPr/>
        <a:lstStyle/>
        <a:p>
          <a:endParaRPr lang="pt-PT"/>
        </a:p>
      </dgm:t>
    </dgm:pt>
    <dgm:pt modelId="{C34D0436-8631-4640-91CD-387CDE621633}" type="pres">
      <dgm:prSet presAssocID="{AF121257-1905-4BD8-A8F8-A1AA34E1EA3E}" presName="connTx" presStyleLbl="parChTrans1D4" presStyleIdx="1" presStyleCnt="5"/>
      <dgm:spPr/>
      <dgm:t>
        <a:bodyPr/>
        <a:lstStyle/>
        <a:p>
          <a:endParaRPr lang="pt-PT"/>
        </a:p>
      </dgm:t>
    </dgm:pt>
    <dgm:pt modelId="{30514117-7614-433A-9E17-81228C0EE5E6}" type="pres">
      <dgm:prSet presAssocID="{5FC969C0-3B47-4FA7-BC95-9CBB090857F5}" presName="root2" presStyleCnt="0"/>
      <dgm:spPr/>
      <dgm:t>
        <a:bodyPr/>
        <a:lstStyle/>
        <a:p>
          <a:endParaRPr lang="pt-PT"/>
        </a:p>
      </dgm:t>
    </dgm:pt>
    <dgm:pt modelId="{534AA04E-ECF9-4EAB-829E-5C57C93753AE}" type="pres">
      <dgm:prSet presAssocID="{5FC969C0-3B47-4FA7-BC95-9CBB090857F5}" presName="LevelTwoTextNode" presStyleLbl="node4" presStyleIdx="1" presStyleCnt="5" custScaleX="1589096" custScaleY="900301" custLinFactY="400000" custLinFactNeighborX="52245" custLinFactNeighborY="48381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DEF2D9B-CC22-4528-A91C-016ACA77A162}" type="pres">
      <dgm:prSet presAssocID="{5FC969C0-3B47-4FA7-BC95-9CBB090857F5}" presName="level3hierChild" presStyleCnt="0"/>
      <dgm:spPr/>
      <dgm:t>
        <a:bodyPr/>
        <a:lstStyle/>
        <a:p>
          <a:endParaRPr lang="pt-PT"/>
        </a:p>
      </dgm:t>
    </dgm:pt>
    <dgm:pt modelId="{A5BA7B87-E3A2-43BB-8667-D598A9644C00}" type="pres">
      <dgm:prSet presAssocID="{6F1B8F7F-3329-45DD-B735-797D271B2C93}" presName="conn2-1" presStyleLbl="parChTrans1D4" presStyleIdx="2" presStyleCnt="5"/>
      <dgm:spPr/>
      <dgm:t>
        <a:bodyPr/>
        <a:lstStyle/>
        <a:p>
          <a:endParaRPr lang="en-GB"/>
        </a:p>
      </dgm:t>
    </dgm:pt>
    <dgm:pt modelId="{A9EC0041-5399-43D1-B8B5-C500CE374124}" type="pres">
      <dgm:prSet presAssocID="{6F1B8F7F-3329-45DD-B735-797D271B2C93}" presName="connTx" presStyleLbl="parChTrans1D4" presStyleIdx="2" presStyleCnt="5"/>
      <dgm:spPr/>
      <dgm:t>
        <a:bodyPr/>
        <a:lstStyle/>
        <a:p>
          <a:endParaRPr lang="en-GB"/>
        </a:p>
      </dgm:t>
    </dgm:pt>
    <dgm:pt modelId="{BD526E4E-F5F1-47A8-A434-86A9A29EE8BE}" type="pres">
      <dgm:prSet presAssocID="{CF7E0531-D35E-4A3E-B841-95BF261D8B2F}" presName="root2" presStyleCnt="0"/>
      <dgm:spPr/>
    </dgm:pt>
    <dgm:pt modelId="{C41985FD-DB79-4787-9EB4-398661892B77}" type="pres">
      <dgm:prSet presAssocID="{CF7E0531-D35E-4A3E-B841-95BF261D8B2F}" presName="LevelTwoTextNode" presStyleLbl="node4" presStyleIdx="2" presStyleCnt="5" custAng="10800000" custFlipVert="1" custScaleX="1482885" custScaleY="704859" custLinFactX="141" custLinFactY="-422126" custLinFactNeighborX="100000" custLinFactNeighborY="-5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62FC82-5B8C-49E0-934A-1C9415788453}" type="pres">
      <dgm:prSet presAssocID="{CF7E0531-D35E-4A3E-B841-95BF261D8B2F}" presName="level3hierChild" presStyleCnt="0"/>
      <dgm:spPr/>
    </dgm:pt>
    <dgm:pt modelId="{78F40FEC-C6F7-4EEC-A1DD-1CA70C15A0C0}" type="pres">
      <dgm:prSet presAssocID="{DACBB03D-C79A-4FB4-9C17-F8C6ABA2EC3C}" presName="conn2-1" presStyleLbl="parChTrans1D3" presStyleIdx="1" presStyleCnt="2"/>
      <dgm:spPr/>
      <dgm:t>
        <a:bodyPr/>
        <a:lstStyle/>
        <a:p>
          <a:endParaRPr lang="pt-PT"/>
        </a:p>
      </dgm:t>
    </dgm:pt>
    <dgm:pt modelId="{059E2693-07E0-432E-813E-66CF3010D55E}" type="pres">
      <dgm:prSet presAssocID="{DACBB03D-C79A-4FB4-9C17-F8C6ABA2EC3C}" presName="connTx" presStyleLbl="parChTrans1D3" presStyleIdx="1" presStyleCnt="2"/>
      <dgm:spPr/>
      <dgm:t>
        <a:bodyPr/>
        <a:lstStyle/>
        <a:p>
          <a:endParaRPr lang="pt-PT"/>
        </a:p>
      </dgm:t>
    </dgm:pt>
    <dgm:pt modelId="{ED3460BE-A897-4E65-B4D5-FD9C4076698B}" type="pres">
      <dgm:prSet presAssocID="{B93C4299-AEBF-417F-BC89-00B3CAF2673D}" presName="root2" presStyleCnt="0"/>
      <dgm:spPr/>
      <dgm:t>
        <a:bodyPr/>
        <a:lstStyle/>
        <a:p>
          <a:endParaRPr lang="pt-PT"/>
        </a:p>
      </dgm:t>
    </dgm:pt>
    <dgm:pt modelId="{3BDE6D4E-971B-497E-A5A1-5030A97219A2}" type="pres">
      <dgm:prSet presAssocID="{B93C4299-AEBF-417F-BC89-00B3CAF2673D}" presName="LevelTwoTextNode" presStyleLbl="node3" presStyleIdx="1" presStyleCnt="2" custScaleX="688996" custScaleY="764388" custLinFactY="200000" custLinFactNeighborX="94859" custLinFactNeighborY="23336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D3F1A66-1625-4D0A-B399-925E607EB4EA}" type="pres">
      <dgm:prSet presAssocID="{B93C4299-AEBF-417F-BC89-00B3CAF2673D}" presName="level3hierChild" presStyleCnt="0"/>
      <dgm:spPr/>
      <dgm:t>
        <a:bodyPr/>
        <a:lstStyle/>
        <a:p>
          <a:endParaRPr lang="pt-PT"/>
        </a:p>
      </dgm:t>
    </dgm:pt>
    <dgm:pt modelId="{09D19920-FFEF-4832-8AFE-9E8EF853B8D4}" type="pres">
      <dgm:prSet presAssocID="{7BCFBDAC-59A8-4E97-B49E-4D3126A1E156}" presName="conn2-1" presStyleLbl="parChTrans1D4" presStyleIdx="3" presStyleCnt="5"/>
      <dgm:spPr/>
      <dgm:t>
        <a:bodyPr/>
        <a:lstStyle/>
        <a:p>
          <a:endParaRPr lang="pt-PT"/>
        </a:p>
      </dgm:t>
    </dgm:pt>
    <dgm:pt modelId="{3D7F20CE-3084-44D6-B04A-A76175A0C963}" type="pres">
      <dgm:prSet presAssocID="{7BCFBDAC-59A8-4E97-B49E-4D3126A1E156}" presName="connTx" presStyleLbl="parChTrans1D4" presStyleIdx="3" presStyleCnt="5"/>
      <dgm:spPr/>
      <dgm:t>
        <a:bodyPr/>
        <a:lstStyle/>
        <a:p>
          <a:endParaRPr lang="pt-PT"/>
        </a:p>
      </dgm:t>
    </dgm:pt>
    <dgm:pt modelId="{91765995-619C-4081-A95D-CDC9AB42ED58}" type="pres">
      <dgm:prSet presAssocID="{1B3DBCFF-1FEB-457D-83EB-F20047BE3A7F}" presName="root2" presStyleCnt="0"/>
      <dgm:spPr/>
      <dgm:t>
        <a:bodyPr/>
        <a:lstStyle/>
        <a:p>
          <a:endParaRPr lang="pt-PT"/>
        </a:p>
      </dgm:t>
    </dgm:pt>
    <dgm:pt modelId="{DA4C2C9F-D374-4257-96F2-CF8FEF5551BF}" type="pres">
      <dgm:prSet presAssocID="{1B3DBCFF-1FEB-457D-83EB-F20047BE3A7F}" presName="LevelTwoTextNode" presStyleLbl="node4" presStyleIdx="3" presStyleCnt="5" custScaleX="596900" custScaleY="249098" custLinFactX="66241" custLinFactY="391775" custLinFactNeighborX="100000" custLinFactNeighborY="4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BB7583D-B9C2-4051-AFC7-EEC2764C33B8}" type="pres">
      <dgm:prSet presAssocID="{1B3DBCFF-1FEB-457D-83EB-F20047BE3A7F}" presName="level3hierChild" presStyleCnt="0"/>
      <dgm:spPr/>
      <dgm:t>
        <a:bodyPr/>
        <a:lstStyle/>
        <a:p>
          <a:endParaRPr lang="pt-PT"/>
        </a:p>
      </dgm:t>
    </dgm:pt>
    <dgm:pt modelId="{2072F217-6C09-4A68-A40A-A02145E41634}" type="pres">
      <dgm:prSet presAssocID="{B5EC66C3-1E50-4A28-BB7B-0FE79E145513}" presName="conn2-1" presStyleLbl="parChTrans1D4" presStyleIdx="4" presStyleCnt="5"/>
      <dgm:spPr/>
      <dgm:t>
        <a:bodyPr/>
        <a:lstStyle/>
        <a:p>
          <a:endParaRPr lang="pt-PT"/>
        </a:p>
      </dgm:t>
    </dgm:pt>
    <dgm:pt modelId="{ED9DADFC-88D0-4566-81B2-350B784F7F65}" type="pres">
      <dgm:prSet presAssocID="{B5EC66C3-1E50-4A28-BB7B-0FE79E145513}" presName="connTx" presStyleLbl="parChTrans1D4" presStyleIdx="4" presStyleCnt="5"/>
      <dgm:spPr/>
      <dgm:t>
        <a:bodyPr/>
        <a:lstStyle/>
        <a:p>
          <a:endParaRPr lang="pt-PT"/>
        </a:p>
      </dgm:t>
    </dgm:pt>
    <dgm:pt modelId="{925AB644-EF76-4009-A93F-921D60E38A85}" type="pres">
      <dgm:prSet presAssocID="{1F72DB2A-F366-42ED-B724-199FC6359029}" presName="root2" presStyleCnt="0"/>
      <dgm:spPr/>
      <dgm:t>
        <a:bodyPr/>
        <a:lstStyle/>
        <a:p>
          <a:endParaRPr lang="pt-PT"/>
        </a:p>
      </dgm:t>
    </dgm:pt>
    <dgm:pt modelId="{92DC23A7-DA78-4288-A0C3-2BE2B967B192}" type="pres">
      <dgm:prSet presAssocID="{1F72DB2A-F366-42ED-B724-199FC6359029}" presName="LevelTwoTextNode" presStyleLbl="node4" presStyleIdx="4" presStyleCnt="5" custScaleX="558038" custScaleY="235607" custLinFactX="84327" custLinFactNeighborX="100000" custLinFactNeighborY="88709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D755FC23-D2B5-4B93-8632-85034BC87ACF}" type="pres">
      <dgm:prSet presAssocID="{1F72DB2A-F366-42ED-B724-199FC6359029}" presName="level3hierChild" presStyleCnt="0"/>
      <dgm:spPr/>
      <dgm:t>
        <a:bodyPr/>
        <a:lstStyle/>
        <a:p>
          <a:endParaRPr lang="pt-PT"/>
        </a:p>
      </dgm:t>
    </dgm:pt>
    <dgm:pt modelId="{42FBD8A5-1BE6-487C-B953-F8FAA0536DFD}" type="pres">
      <dgm:prSet presAssocID="{BAADDC74-B38C-4D2C-BCB1-AD99BEDB6097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8BACE37A-8EE8-4B1F-95AF-E6A896469573}" type="pres">
      <dgm:prSet presAssocID="{BAADDC74-B38C-4D2C-BCB1-AD99BEDB6097}" presName="connTx" presStyleLbl="parChTrans1D2" presStyleIdx="2" presStyleCnt="3"/>
      <dgm:spPr/>
      <dgm:t>
        <a:bodyPr/>
        <a:lstStyle/>
        <a:p>
          <a:endParaRPr lang="pt-PT"/>
        </a:p>
      </dgm:t>
    </dgm:pt>
    <dgm:pt modelId="{9F6864EE-FFFE-4989-8E2C-85466DC80E17}" type="pres">
      <dgm:prSet presAssocID="{50193686-045F-44F5-AB39-8D261295CF5B}" presName="root2" presStyleCnt="0"/>
      <dgm:spPr/>
      <dgm:t>
        <a:bodyPr/>
        <a:lstStyle/>
        <a:p>
          <a:endParaRPr lang="pt-PT"/>
        </a:p>
      </dgm:t>
    </dgm:pt>
    <dgm:pt modelId="{91595967-A86D-4510-99D7-C0BD883898F8}" type="pres">
      <dgm:prSet presAssocID="{50193686-045F-44F5-AB39-8D261295CF5B}" presName="LevelTwoTextNode" presStyleLbl="node2" presStyleIdx="2" presStyleCnt="3" custScaleX="825000" custScaleY="449116" custLinFactY="-1671064" custLinFactNeighborX="94202" custLinFactNeighborY="-17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A83D9E4-5AFD-4ACD-BCF2-EFDA197C97BB}" type="pres">
      <dgm:prSet presAssocID="{50193686-045F-44F5-AB39-8D261295CF5B}" presName="level3hierChild" presStyleCnt="0"/>
      <dgm:spPr/>
      <dgm:t>
        <a:bodyPr/>
        <a:lstStyle/>
        <a:p>
          <a:endParaRPr lang="pt-PT"/>
        </a:p>
      </dgm:t>
    </dgm:pt>
  </dgm:ptLst>
  <dgm:cxnLst>
    <dgm:cxn modelId="{3FA8BE5E-05C2-459C-B5FA-CCB9BD17F76A}" type="presOf" srcId="{CCB14657-EBF2-485A-A695-A7286AC82D98}" destId="{8F13D84A-3BBA-48EB-9A4E-0F2EA9F34B61}" srcOrd="0" destOrd="0" presId="urn:microsoft.com/office/officeart/2005/8/layout/hierarchy2"/>
    <dgm:cxn modelId="{36F44C31-17D6-4E77-B140-CE5DA9D5D1AB}" srcId="{2E04156A-22F0-4238-9F36-715432C0AD82}" destId="{50193686-045F-44F5-AB39-8D261295CF5B}" srcOrd="2" destOrd="0" parTransId="{BAADDC74-B38C-4D2C-BCB1-AD99BEDB6097}" sibTransId="{44633EAB-EB22-4B78-AB8F-2368B0A51FD0}"/>
    <dgm:cxn modelId="{D77F2745-95D6-49DF-BB99-B970ACD9AB47}" type="presOf" srcId="{50193686-045F-44F5-AB39-8D261295CF5B}" destId="{91595967-A86D-4510-99D7-C0BD883898F8}" srcOrd="0" destOrd="0" presId="urn:microsoft.com/office/officeart/2005/8/layout/hierarchy2"/>
    <dgm:cxn modelId="{55FAE551-5A4C-4051-B44A-66CBD24F254B}" type="presOf" srcId="{B5EC66C3-1E50-4A28-BB7B-0FE79E145513}" destId="{ED9DADFC-88D0-4566-81B2-350B784F7F65}" srcOrd="1" destOrd="0" presId="urn:microsoft.com/office/officeart/2005/8/layout/hierarchy2"/>
    <dgm:cxn modelId="{BEFB608B-9871-4FAD-A846-819A5E3CA3C9}" type="presOf" srcId="{BAADDC74-B38C-4D2C-BCB1-AD99BEDB6097}" destId="{8BACE37A-8EE8-4B1F-95AF-E6A896469573}" srcOrd="1" destOrd="0" presId="urn:microsoft.com/office/officeart/2005/8/layout/hierarchy2"/>
    <dgm:cxn modelId="{C24C4B68-333C-40D4-8E3E-87A1CA38D5D6}" type="presOf" srcId="{2E04156A-22F0-4238-9F36-715432C0AD82}" destId="{D6A18304-E868-48B2-82F2-C9027A12AFE5}" srcOrd="0" destOrd="0" presId="urn:microsoft.com/office/officeart/2005/8/layout/hierarchy2"/>
    <dgm:cxn modelId="{BACD75E2-D12C-47AB-9830-B8C30B920846}" type="presOf" srcId="{82189D41-626F-45B0-8B1B-B02181EAF303}" destId="{529AFA20-1EB5-4F5A-8651-1495F01168FB}" srcOrd="0" destOrd="0" presId="urn:microsoft.com/office/officeart/2005/8/layout/hierarchy2"/>
    <dgm:cxn modelId="{4A47F648-77B7-48A6-849A-2E4119DA93CF}" type="presOf" srcId="{5F2EC9FE-7F38-4404-856F-D7AEA3289E21}" destId="{8D52A967-DC2E-4E98-ADFF-0304C4DF6237}" srcOrd="1" destOrd="0" presId="urn:microsoft.com/office/officeart/2005/8/layout/hierarchy2"/>
    <dgm:cxn modelId="{483F8D41-30AA-4951-8A35-5AE5F5B29D95}" srcId="{CD3F4CF4-DC2E-4FAF-983B-4E21EDB3BCBB}" destId="{5FC969C0-3B47-4FA7-BC95-9CBB090857F5}" srcOrd="1" destOrd="0" parTransId="{AF121257-1905-4BD8-A8F8-A1AA34E1EA3E}" sibTransId="{DCF6A19F-8D85-4BBE-9B49-4277D367F097}"/>
    <dgm:cxn modelId="{EA351E2F-5F03-44A2-8E79-277020F85AC6}" type="presOf" srcId="{CF7E0531-D35E-4A3E-B841-95BF261D8B2F}" destId="{C41985FD-DB79-4787-9EB4-398661892B77}" srcOrd="0" destOrd="0" presId="urn:microsoft.com/office/officeart/2005/8/layout/hierarchy2"/>
    <dgm:cxn modelId="{E5AB7D5E-D143-4EAD-8E4C-3E10440FA963}" type="presOf" srcId="{DACBB03D-C79A-4FB4-9C17-F8C6ABA2EC3C}" destId="{059E2693-07E0-432E-813E-66CF3010D55E}" srcOrd="1" destOrd="0" presId="urn:microsoft.com/office/officeart/2005/8/layout/hierarchy2"/>
    <dgm:cxn modelId="{9F495C1C-1009-4C21-9912-70DE2C599E71}" type="presOf" srcId="{19A5FDA3-CAEE-41E3-B42A-8EF95A53ED70}" destId="{F6B7BC95-795B-4913-AC63-A29CAC2BE38E}" srcOrd="0" destOrd="0" presId="urn:microsoft.com/office/officeart/2005/8/layout/hierarchy2"/>
    <dgm:cxn modelId="{F6A1EA69-3D59-4ADE-9A98-74C2FE2404CE}" srcId="{2E04156A-22F0-4238-9F36-715432C0AD82}" destId="{CCB14657-EBF2-485A-A695-A7286AC82D98}" srcOrd="1" destOrd="0" parTransId="{3B56CF58-3BFC-4D52-9FEC-736E7946F42F}" sibTransId="{B66D114A-171A-4E85-8254-C342979B6972}"/>
    <dgm:cxn modelId="{DC9F796F-02E9-4797-B24F-75E7C348A86F}" type="presOf" srcId="{6F1B8F7F-3329-45DD-B735-797D271B2C93}" destId="{A9EC0041-5399-43D1-B8B5-C500CE374124}" srcOrd="1" destOrd="0" presId="urn:microsoft.com/office/officeart/2005/8/layout/hierarchy2"/>
    <dgm:cxn modelId="{439A69B5-90E8-4AE3-B520-C57D43A9CB62}" type="presOf" srcId="{3B56CF58-3BFC-4D52-9FEC-736E7946F42F}" destId="{E0322B32-8963-44AC-9C36-89DA7BF28FFC}" srcOrd="0" destOrd="0" presId="urn:microsoft.com/office/officeart/2005/8/layout/hierarchy2"/>
    <dgm:cxn modelId="{4FA0CA55-FA2C-42DC-BA48-194AEF4B56A8}" srcId="{CCB14657-EBF2-485A-A695-A7286AC82D98}" destId="{B93C4299-AEBF-417F-BC89-00B3CAF2673D}" srcOrd="1" destOrd="0" parTransId="{DACBB03D-C79A-4FB4-9C17-F8C6ABA2EC3C}" sibTransId="{3E2550DE-11B8-4612-BC03-E1A20BF27118}"/>
    <dgm:cxn modelId="{44AB9CDA-DC7A-4FF2-BE12-E6184BEAA95C}" srcId="{CD3F4CF4-DC2E-4FAF-983B-4E21EDB3BCBB}" destId="{CF7E0531-D35E-4A3E-B841-95BF261D8B2F}" srcOrd="2" destOrd="0" parTransId="{6F1B8F7F-3329-45DD-B735-797D271B2C93}" sibTransId="{75F5EB94-414A-4C79-80A6-8B8844439DA3}"/>
    <dgm:cxn modelId="{95A331AE-68F3-4C7F-9BD6-68DBA9ACAD8B}" type="presOf" srcId="{DACBB03D-C79A-4FB4-9C17-F8C6ABA2EC3C}" destId="{78F40FEC-C6F7-4EEC-A1DD-1CA70C15A0C0}" srcOrd="0" destOrd="0" presId="urn:microsoft.com/office/officeart/2005/8/layout/hierarchy2"/>
    <dgm:cxn modelId="{B2742378-1717-4B09-A2B6-F9BECFB6D0B6}" type="presOf" srcId="{6F1B8F7F-3329-45DD-B735-797D271B2C93}" destId="{A5BA7B87-E3A2-43BB-8667-D598A9644C00}" srcOrd="0" destOrd="0" presId="urn:microsoft.com/office/officeart/2005/8/layout/hierarchy2"/>
    <dgm:cxn modelId="{B50E7B62-AB7D-4641-B509-D8DBB9A8BE2B}" type="presOf" srcId="{3B56CF58-3BFC-4D52-9FEC-736E7946F42F}" destId="{B836CC56-070E-4EA9-A197-566B908CE4E6}" srcOrd="1" destOrd="0" presId="urn:microsoft.com/office/officeart/2005/8/layout/hierarchy2"/>
    <dgm:cxn modelId="{AEFB36BC-1AC5-49B3-9BD3-565C7305F98E}" type="presOf" srcId="{1B3DBCFF-1FEB-457D-83EB-F20047BE3A7F}" destId="{DA4C2C9F-D374-4257-96F2-CF8FEF5551BF}" srcOrd="0" destOrd="0" presId="urn:microsoft.com/office/officeart/2005/8/layout/hierarchy2"/>
    <dgm:cxn modelId="{B7DD9590-3FC2-44F4-97C5-E5F0372EB21D}" type="presOf" srcId="{5FC969C0-3B47-4FA7-BC95-9CBB090857F5}" destId="{534AA04E-ECF9-4EAB-829E-5C57C93753AE}" srcOrd="0" destOrd="0" presId="urn:microsoft.com/office/officeart/2005/8/layout/hierarchy2"/>
    <dgm:cxn modelId="{6B15F43B-88DB-4D5F-8A0A-8216161FD3B0}" type="presOf" srcId="{CD3F4CF4-DC2E-4FAF-983B-4E21EDB3BCBB}" destId="{6439FC66-967F-4944-B28D-A297950B4AB9}" srcOrd="0" destOrd="0" presId="urn:microsoft.com/office/officeart/2005/8/layout/hierarchy2"/>
    <dgm:cxn modelId="{B9FBC729-D655-4F2F-A5BE-6F9491C2F0FF}" type="presOf" srcId="{B93C4299-AEBF-417F-BC89-00B3CAF2673D}" destId="{3BDE6D4E-971B-497E-A5A1-5030A97219A2}" srcOrd="0" destOrd="0" presId="urn:microsoft.com/office/officeart/2005/8/layout/hierarchy2"/>
    <dgm:cxn modelId="{09D3781E-A0D6-4E18-88F8-97DD670F4298}" type="presOf" srcId="{B5EC66C3-1E50-4A28-BB7B-0FE79E145513}" destId="{2072F217-6C09-4A68-A40A-A02145E41634}" srcOrd="0" destOrd="0" presId="urn:microsoft.com/office/officeart/2005/8/layout/hierarchy2"/>
    <dgm:cxn modelId="{5BE36B63-F860-4835-8BD7-5E71A142FC1F}" type="presOf" srcId="{7BCFBDAC-59A8-4E97-B49E-4D3126A1E156}" destId="{3D7F20CE-3084-44D6-B04A-A76175A0C963}" srcOrd="1" destOrd="0" presId="urn:microsoft.com/office/officeart/2005/8/layout/hierarchy2"/>
    <dgm:cxn modelId="{DC5BA657-2A17-42C9-AC53-3CA334E57B63}" srcId="{19A5FDA3-CAEE-41E3-B42A-8EF95A53ED70}" destId="{2E04156A-22F0-4238-9F36-715432C0AD82}" srcOrd="0" destOrd="0" parTransId="{6866FBDD-7EFC-4831-8F66-5784DFE3327E}" sibTransId="{DB2EE524-948C-4C7D-AF9F-1043833BA2F2}"/>
    <dgm:cxn modelId="{B1569907-B6C1-4982-AFD4-2D262B276788}" type="presOf" srcId="{3A76713A-5FA6-41DB-ABA7-86A18CBB2402}" destId="{49BA58AF-F6C1-4EC1-8DD7-A99550609441}" srcOrd="0" destOrd="0" presId="urn:microsoft.com/office/officeart/2005/8/layout/hierarchy2"/>
    <dgm:cxn modelId="{585BED21-AC05-4EBA-A90B-467C34D30C43}" type="presOf" srcId="{5F2EC9FE-7F38-4404-856F-D7AEA3289E21}" destId="{ED149616-5529-4845-AF50-712E8F1E6B76}" srcOrd="0" destOrd="0" presId="urn:microsoft.com/office/officeart/2005/8/layout/hierarchy2"/>
    <dgm:cxn modelId="{3E3D21B4-D524-440B-8AA0-F8DE36D7EABF}" type="presOf" srcId="{AF121257-1905-4BD8-A8F8-A1AA34E1EA3E}" destId="{C34D0436-8631-4640-91CD-387CDE621633}" srcOrd="1" destOrd="0" presId="urn:microsoft.com/office/officeart/2005/8/layout/hierarchy2"/>
    <dgm:cxn modelId="{E955860A-695B-4218-875F-BD30948EAD36}" srcId="{CCB14657-EBF2-485A-A695-A7286AC82D98}" destId="{CD3F4CF4-DC2E-4FAF-983B-4E21EDB3BCBB}" srcOrd="0" destOrd="0" parTransId="{C760AC3B-FC2B-4E31-A950-AE74809BD632}" sibTransId="{31C1EE69-E520-4075-943A-B795396BDC7A}"/>
    <dgm:cxn modelId="{2C69D3CA-3424-422E-8A7F-9A9B1BE2B39C}" type="presOf" srcId="{BAADDC74-B38C-4D2C-BCB1-AD99BEDB6097}" destId="{42FBD8A5-1BE6-487C-B953-F8FAA0536DFD}" srcOrd="0" destOrd="0" presId="urn:microsoft.com/office/officeart/2005/8/layout/hierarchy2"/>
    <dgm:cxn modelId="{DB0F4314-2D17-4999-A30A-62146438D07C}" type="presOf" srcId="{722FDF4B-12D3-407B-9CDD-264BBA82EBFD}" destId="{F002A55C-C099-4FB4-A474-649E591D9C33}" srcOrd="0" destOrd="0" presId="urn:microsoft.com/office/officeart/2005/8/layout/hierarchy2"/>
    <dgm:cxn modelId="{B223AB36-4EF4-4890-B7A1-9AD42134D3E6}" srcId="{B93C4299-AEBF-417F-BC89-00B3CAF2673D}" destId="{1B3DBCFF-1FEB-457D-83EB-F20047BE3A7F}" srcOrd="0" destOrd="0" parTransId="{7BCFBDAC-59A8-4E97-B49E-4D3126A1E156}" sibTransId="{3958E8FB-5300-4AAA-AD4E-0A3B7F4889B9}"/>
    <dgm:cxn modelId="{EB59D0F7-4148-4A7A-AEE6-D827E9A87649}" type="presOf" srcId="{C760AC3B-FC2B-4E31-A950-AE74809BD632}" destId="{21372FAF-53CE-407E-BBEF-07CD323FDAB5}" srcOrd="0" destOrd="0" presId="urn:microsoft.com/office/officeart/2005/8/layout/hierarchy2"/>
    <dgm:cxn modelId="{126A4C0A-FE6D-4AA2-8021-0E4C75742158}" srcId="{B93C4299-AEBF-417F-BC89-00B3CAF2673D}" destId="{1F72DB2A-F366-42ED-B724-199FC6359029}" srcOrd="1" destOrd="0" parTransId="{B5EC66C3-1E50-4A28-BB7B-0FE79E145513}" sibTransId="{7F216327-3B00-4EFC-9FC5-13D8D67A8B39}"/>
    <dgm:cxn modelId="{FFFB2107-D9B5-4501-B6DE-13403D7BE4BF}" type="presOf" srcId="{AF121257-1905-4BD8-A8F8-A1AA34E1EA3E}" destId="{69CA6061-AD21-446D-B3CD-4FF43DFD5D67}" srcOrd="0" destOrd="0" presId="urn:microsoft.com/office/officeart/2005/8/layout/hierarchy2"/>
    <dgm:cxn modelId="{242CD7F7-0DA2-4F60-8521-53793902C451}" type="presOf" srcId="{3A76713A-5FA6-41DB-ABA7-86A18CBB2402}" destId="{18106A19-2414-44A1-B369-2DC159B3A84D}" srcOrd="1" destOrd="0" presId="urn:microsoft.com/office/officeart/2005/8/layout/hierarchy2"/>
    <dgm:cxn modelId="{76960826-3C39-4F34-860E-2D0F12631D91}" srcId="{2E04156A-22F0-4238-9F36-715432C0AD82}" destId="{722FDF4B-12D3-407B-9CDD-264BBA82EBFD}" srcOrd="0" destOrd="0" parTransId="{5F2EC9FE-7F38-4404-856F-D7AEA3289E21}" sibTransId="{9DFFC1FD-4805-4145-AA87-392356751102}"/>
    <dgm:cxn modelId="{19E21468-A583-441B-9F6F-1A34F77CAA2E}" type="presOf" srcId="{1F72DB2A-F366-42ED-B724-199FC6359029}" destId="{92DC23A7-DA78-4288-A0C3-2BE2B967B192}" srcOrd="0" destOrd="0" presId="urn:microsoft.com/office/officeart/2005/8/layout/hierarchy2"/>
    <dgm:cxn modelId="{22580E4C-D910-4350-B622-17F31FE4C17E}" type="presOf" srcId="{7BCFBDAC-59A8-4E97-B49E-4D3126A1E156}" destId="{09D19920-FFEF-4832-8AFE-9E8EF853B8D4}" srcOrd="0" destOrd="0" presId="urn:microsoft.com/office/officeart/2005/8/layout/hierarchy2"/>
    <dgm:cxn modelId="{0DA8B134-7C10-4E12-AAC4-972055179114}" type="presOf" srcId="{C760AC3B-FC2B-4E31-A950-AE74809BD632}" destId="{F2C739A5-E92F-4E1B-8F87-AAB2A4E0FD8B}" srcOrd="1" destOrd="0" presId="urn:microsoft.com/office/officeart/2005/8/layout/hierarchy2"/>
    <dgm:cxn modelId="{665C5D58-0FBC-4416-9182-A0F79F438FD5}" srcId="{CD3F4CF4-DC2E-4FAF-983B-4E21EDB3BCBB}" destId="{82189D41-626F-45B0-8B1B-B02181EAF303}" srcOrd="0" destOrd="0" parTransId="{3A76713A-5FA6-41DB-ABA7-86A18CBB2402}" sibTransId="{35CA2C0C-38FB-46D3-BC3A-4502AB4C3509}"/>
    <dgm:cxn modelId="{5474F2B1-FF8A-4308-AC75-58C39643BA46}" type="presParOf" srcId="{F6B7BC95-795B-4913-AC63-A29CAC2BE38E}" destId="{33E7DD29-5155-480C-8544-BB198AB520B0}" srcOrd="0" destOrd="0" presId="urn:microsoft.com/office/officeart/2005/8/layout/hierarchy2"/>
    <dgm:cxn modelId="{38184BF3-1C7A-4D96-B590-95B474F6A995}" type="presParOf" srcId="{33E7DD29-5155-480C-8544-BB198AB520B0}" destId="{D6A18304-E868-48B2-82F2-C9027A12AFE5}" srcOrd="0" destOrd="0" presId="urn:microsoft.com/office/officeart/2005/8/layout/hierarchy2"/>
    <dgm:cxn modelId="{D06976E6-C727-4CB5-A41E-DE94706FAD18}" type="presParOf" srcId="{33E7DD29-5155-480C-8544-BB198AB520B0}" destId="{57C5801A-9467-40D0-A36B-262CF18BCC50}" srcOrd="1" destOrd="0" presId="urn:microsoft.com/office/officeart/2005/8/layout/hierarchy2"/>
    <dgm:cxn modelId="{D48FCEF9-E355-4FF9-A09A-C9D8F511A2D0}" type="presParOf" srcId="{57C5801A-9467-40D0-A36B-262CF18BCC50}" destId="{ED149616-5529-4845-AF50-712E8F1E6B76}" srcOrd="0" destOrd="0" presId="urn:microsoft.com/office/officeart/2005/8/layout/hierarchy2"/>
    <dgm:cxn modelId="{C57D844A-53AE-4ED7-A444-AC978F470110}" type="presParOf" srcId="{ED149616-5529-4845-AF50-712E8F1E6B76}" destId="{8D52A967-DC2E-4E98-ADFF-0304C4DF6237}" srcOrd="0" destOrd="0" presId="urn:microsoft.com/office/officeart/2005/8/layout/hierarchy2"/>
    <dgm:cxn modelId="{96520917-89C2-4F06-8A9C-0BD64949BB4F}" type="presParOf" srcId="{57C5801A-9467-40D0-A36B-262CF18BCC50}" destId="{3F779B15-9420-4C9D-8A46-E15F3F789701}" srcOrd="1" destOrd="0" presId="urn:microsoft.com/office/officeart/2005/8/layout/hierarchy2"/>
    <dgm:cxn modelId="{73B791B7-E3B0-4047-94A8-D191A3BB3819}" type="presParOf" srcId="{3F779B15-9420-4C9D-8A46-E15F3F789701}" destId="{F002A55C-C099-4FB4-A474-649E591D9C33}" srcOrd="0" destOrd="0" presId="urn:microsoft.com/office/officeart/2005/8/layout/hierarchy2"/>
    <dgm:cxn modelId="{F8B4FDD2-AA70-4574-8D34-B84EEBB96B98}" type="presParOf" srcId="{3F779B15-9420-4C9D-8A46-E15F3F789701}" destId="{BAAC5621-2E4B-455E-91D1-00896AC4CB5C}" srcOrd="1" destOrd="0" presId="urn:microsoft.com/office/officeart/2005/8/layout/hierarchy2"/>
    <dgm:cxn modelId="{2CFD6856-C06A-47F6-A282-66A811CF7FD7}" type="presParOf" srcId="{57C5801A-9467-40D0-A36B-262CF18BCC50}" destId="{E0322B32-8963-44AC-9C36-89DA7BF28FFC}" srcOrd="2" destOrd="0" presId="urn:microsoft.com/office/officeart/2005/8/layout/hierarchy2"/>
    <dgm:cxn modelId="{9AE47FA3-2EAF-479B-9C3F-F4CCE0FDCD18}" type="presParOf" srcId="{E0322B32-8963-44AC-9C36-89DA7BF28FFC}" destId="{B836CC56-070E-4EA9-A197-566B908CE4E6}" srcOrd="0" destOrd="0" presId="urn:microsoft.com/office/officeart/2005/8/layout/hierarchy2"/>
    <dgm:cxn modelId="{B73136A6-CA6E-41C0-AB34-344770213EB9}" type="presParOf" srcId="{57C5801A-9467-40D0-A36B-262CF18BCC50}" destId="{20EBE28C-84C9-49A2-8C84-C6E9AA26F438}" srcOrd="3" destOrd="0" presId="urn:microsoft.com/office/officeart/2005/8/layout/hierarchy2"/>
    <dgm:cxn modelId="{B7163017-9DF8-4958-A9DA-E228D389A923}" type="presParOf" srcId="{20EBE28C-84C9-49A2-8C84-C6E9AA26F438}" destId="{8F13D84A-3BBA-48EB-9A4E-0F2EA9F34B61}" srcOrd="0" destOrd="0" presId="urn:microsoft.com/office/officeart/2005/8/layout/hierarchy2"/>
    <dgm:cxn modelId="{30A2CB55-91D6-48DF-98D4-2AB782AF99CB}" type="presParOf" srcId="{20EBE28C-84C9-49A2-8C84-C6E9AA26F438}" destId="{57F887DE-006A-4880-A9BD-7D372BF47B4B}" srcOrd="1" destOrd="0" presId="urn:microsoft.com/office/officeart/2005/8/layout/hierarchy2"/>
    <dgm:cxn modelId="{63D1DA5F-DE11-4A4F-9D52-B325C9F65FA5}" type="presParOf" srcId="{57F887DE-006A-4880-A9BD-7D372BF47B4B}" destId="{21372FAF-53CE-407E-BBEF-07CD323FDAB5}" srcOrd="0" destOrd="0" presId="urn:microsoft.com/office/officeart/2005/8/layout/hierarchy2"/>
    <dgm:cxn modelId="{F1CDBEE2-731A-46E0-9CC1-6E34B05C8BD2}" type="presParOf" srcId="{21372FAF-53CE-407E-BBEF-07CD323FDAB5}" destId="{F2C739A5-E92F-4E1B-8F87-AAB2A4E0FD8B}" srcOrd="0" destOrd="0" presId="urn:microsoft.com/office/officeart/2005/8/layout/hierarchy2"/>
    <dgm:cxn modelId="{B969823A-5BB1-4186-86F8-C4E7DCA12E5E}" type="presParOf" srcId="{57F887DE-006A-4880-A9BD-7D372BF47B4B}" destId="{BB92BB37-F23C-469A-A236-DE55488B2BB1}" srcOrd="1" destOrd="0" presId="urn:microsoft.com/office/officeart/2005/8/layout/hierarchy2"/>
    <dgm:cxn modelId="{D0958C1A-E210-4CCB-ACF5-B93D362B3E86}" type="presParOf" srcId="{BB92BB37-F23C-469A-A236-DE55488B2BB1}" destId="{6439FC66-967F-4944-B28D-A297950B4AB9}" srcOrd="0" destOrd="0" presId="urn:microsoft.com/office/officeart/2005/8/layout/hierarchy2"/>
    <dgm:cxn modelId="{3F5EFA9B-CB40-4E31-9067-1D12128A0C07}" type="presParOf" srcId="{BB92BB37-F23C-469A-A236-DE55488B2BB1}" destId="{3E5C9EE5-F460-476B-8803-6BFA24E1088F}" srcOrd="1" destOrd="0" presId="urn:microsoft.com/office/officeart/2005/8/layout/hierarchy2"/>
    <dgm:cxn modelId="{B332098C-04A7-4309-A82F-F4A7B7B497DF}" type="presParOf" srcId="{3E5C9EE5-F460-476B-8803-6BFA24E1088F}" destId="{49BA58AF-F6C1-4EC1-8DD7-A99550609441}" srcOrd="0" destOrd="0" presId="urn:microsoft.com/office/officeart/2005/8/layout/hierarchy2"/>
    <dgm:cxn modelId="{4013307E-8393-4F91-9299-935D997502CE}" type="presParOf" srcId="{49BA58AF-F6C1-4EC1-8DD7-A99550609441}" destId="{18106A19-2414-44A1-B369-2DC159B3A84D}" srcOrd="0" destOrd="0" presId="urn:microsoft.com/office/officeart/2005/8/layout/hierarchy2"/>
    <dgm:cxn modelId="{3FA85815-04E6-47F0-851D-2CD74BAEAD43}" type="presParOf" srcId="{3E5C9EE5-F460-476B-8803-6BFA24E1088F}" destId="{F37DE990-7E5E-4D71-AA9F-8D495EF70BD9}" srcOrd="1" destOrd="0" presId="urn:microsoft.com/office/officeart/2005/8/layout/hierarchy2"/>
    <dgm:cxn modelId="{0B172866-AC46-4D51-B699-14CD675B03B1}" type="presParOf" srcId="{F37DE990-7E5E-4D71-AA9F-8D495EF70BD9}" destId="{529AFA20-1EB5-4F5A-8651-1495F01168FB}" srcOrd="0" destOrd="0" presId="urn:microsoft.com/office/officeart/2005/8/layout/hierarchy2"/>
    <dgm:cxn modelId="{D041A535-E33B-409A-8930-1ACCACEBE6A3}" type="presParOf" srcId="{F37DE990-7E5E-4D71-AA9F-8D495EF70BD9}" destId="{4CBA94DC-D522-4A25-9BF9-FFEC402807AE}" srcOrd="1" destOrd="0" presId="urn:microsoft.com/office/officeart/2005/8/layout/hierarchy2"/>
    <dgm:cxn modelId="{EE39C96A-3694-40A4-8339-648D88AB2EAD}" type="presParOf" srcId="{3E5C9EE5-F460-476B-8803-6BFA24E1088F}" destId="{69CA6061-AD21-446D-B3CD-4FF43DFD5D67}" srcOrd="2" destOrd="0" presId="urn:microsoft.com/office/officeart/2005/8/layout/hierarchy2"/>
    <dgm:cxn modelId="{C71DB926-306B-4365-A3F6-A6B67FBE4074}" type="presParOf" srcId="{69CA6061-AD21-446D-B3CD-4FF43DFD5D67}" destId="{C34D0436-8631-4640-91CD-387CDE621633}" srcOrd="0" destOrd="0" presId="urn:microsoft.com/office/officeart/2005/8/layout/hierarchy2"/>
    <dgm:cxn modelId="{5B30426E-FF6F-4C21-AE9F-B0DD6A2A17CA}" type="presParOf" srcId="{3E5C9EE5-F460-476B-8803-6BFA24E1088F}" destId="{30514117-7614-433A-9E17-81228C0EE5E6}" srcOrd="3" destOrd="0" presId="urn:microsoft.com/office/officeart/2005/8/layout/hierarchy2"/>
    <dgm:cxn modelId="{22D14D7B-1FCA-4B5B-A87B-E4CC4F8406BF}" type="presParOf" srcId="{30514117-7614-433A-9E17-81228C0EE5E6}" destId="{534AA04E-ECF9-4EAB-829E-5C57C93753AE}" srcOrd="0" destOrd="0" presId="urn:microsoft.com/office/officeart/2005/8/layout/hierarchy2"/>
    <dgm:cxn modelId="{3F105886-3417-47A1-A794-B30654EEF8F9}" type="presParOf" srcId="{30514117-7614-433A-9E17-81228C0EE5E6}" destId="{5DEF2D9B-CC22-4528-A91C-016ACA77A162}" srcOrd="1" destOrd="0" presId="urn:microsoft.com/office/officeart/2005/8/layout/hierarchy2"/>
    <dgm:cxn modelId="{75D0F9C0-0434-48B9-9062-A0F50E767E11}" type="presParOf" srcId="{3E5C9EE5-F460-476B-8803-6BFA24E1088F}" destId="{A5BA7B87-E3A2-43BB-8667-D598A9644C00}" srcOrd="4" destOrd="0" presId="urn:microsoft.com/office/officeart/2005/8/layout/hierarchy2"/>
    <dgm:cxn modelId="{2C6F79BA-B277-487C-8D42-188D6DE10C2F}" type="presParOf" srcId="{A5BA7B87-E3A2-43BB-8667-D598A9644C00}" destId="{A9EC0041-5399-43D1-B8B5-C500CE374124}" srcOrd="0" destOrd="0" presId="urn:microsoft.com/office/officeart/2005/8/layout/hierarchy2"/>
    <dgm:cxn modelId="{6E2F5E3D-B3AC-40F3-BF24-59DB37E46745}" type="presParOf" srcId="{3E5C9EE5-F460-476B-8803-6BFA24E1088F}" destId="{BD526E4E-F5F1-47A8-A434-86A9A29EE8BE}" srcOrd="5" destOrd="0" presId="urn:microsoft.com/office/officeart/2005/8/layout/hierarchy2"/>
    <dgm:cxn modelId="{F1666394-142B-44FC-A718-1A0DF955DE64}" type="presParOf" srcId="{BD526E4E-F5F1-47A8-A434-86A9A29EE8BE}" destId="{C41985FD-DB79-4787-9EB4-398661892B77}" srcOrd="0" destOrd="0" presId="urn:microsoft.com/office/officeart/2005/8/layout/hierarchy2"/>
    <dgm:cxn modelId="{DDB166E4-0103-4449-ABBF-B8968311C9C7}" type="presParOf" srcId="{BD526E4E-F5F1-47A8-A434-86A9A29EE8BE}" destId="{2B62FC82-5B8C-49E0-934A-1C9415788453}" srcOrd="1" destOrd="0" presId="urn:microsoft.com/office/officeart/2005/8/layout/hierarchy2"/>
    <dgm:cxn modelId="{2F384903-74B1-4EF5-9811-C8769055F18E}" type="presParOf" srcId="{57F887DE-006A-4880-A9BD-7D372BF47B4B}" destId="{78F40FEC-C6F7-4EEC-A1DD-1CA70C15A0C0}" srcOrd="2" destOrd="0" presId="urn:microsoft.com/office/officeart/2005/8/layout/hierarchy2"/>
    <dgm:cxn modelId="{4E58F9B6-588F-40DA-B30B-4343E005529A}" type="presParOf" srcId="{78F40FEC-C6F7-4EEC-A1DD-1CA70C15A0C0}" destId="{059E2693-07E0-432E-813E-66CF3010D55E}" srcOrd="0" destOrd="0" presId="urn:microsoft.com/office/officeart/2005/8/layout/hierarchy2"/>
    <dgm:cxn modelId="{26A108C2-4E56-4281-AA72-5951611DFF39}" type="presParOf" srcId="{57F887DE-006A-4880-A9BD-7D372BF47B4B}" destId="{ED3460BE-A897-4E65-B4D5-FD9C4076698B}" srcOrd="3" destOrd="0" presId="urn:microsoft.com/office/officeart/2005/8/layout/hierarchy2"/>
    <dgm:cxn modelId="{4AE4BFA6-093B-46DA-9CCC-2CF30F15A254}" type="presParOf" srcId="{ED3460BE-A897-4E65-B4D5-FD9C4076698B}" destId="{3BDE6D4E-971B-497E-A5A1-5030A97219A2}" srcOrd="0" destOrd="0" presId="urn:microsoft.com/office/officeart/2005/8/layout/hierarchy2"/>
    <dgm:cxn modelId="{24458A9A-FF1A-44ED-AC9C-327C2509A184}" type="presParOf" srcId="{ED3460BE-A897-4E65-B4D5-FD9C4076698B}" destId="{FD3F1A66-1625-4D0A-B399-925E607EB4EA}" srcOrd="1" destOrd="0" presId="urn:microsoft.com/office/officeart/2005/8/layout/hierarchy2"/>
    <dgm:cxn modelId="{CAD41514-6311-47A9-8F13-15168C4D15BD}" type="presParOf" srcId="{FD3F1A66-1625-4D0A-B399-925E607EB4EA}" destId="{09D19920-FFEF-4832-8AFE-9E8EF853B8D4}" srcOrd="0" destOrd="0" presId="urn:microsoft.com/office/officeart/2005/8/layout/hierarchy2"/>
    <dgm:cxn modelId="{396AC6EE-6A42-4D3F-930F-DF9D5D0E1EF9}" type="presParOf" srcId="{09D19920-FFEF-4832-8AFE-9E8EF853B8D4}" destId="{3D7F20CE-3084-44D6-B04A-A76175A0C963}" srcOrd="0" destOrd="0" presId="urn:microsoft.com/office/officeart/2005/8/layout/hierarchy2"/>
    <dgm:cxn modelId="{DA66B182-DC90-4147-B2C6-5A6E9F44C994}" type="presParOf" srcId="{FD3F1A66-1625-4D0A-B399-925E607EB4EA}" destId="{91765995-619C-4081-A95D-CDC9AB42ED58}" srcOrd="1" destOrd="0" presId="urn:microsoft.com/office/officeart/2005/8/layout/hierarchy2"/>
    <dgm:cxn modelId="{6BE8930E-098D-49D5-98C2-EE66D7A6F775}" type="presParOf" srcId="{91765995-619C-4081-A95D-CDC9AB42ED58}" destId="{DA4C2C9F-D374-4257-96F2-CF8FEF5551BF}" srcOrd="0" destOrd="0" presId="urn:microsoft.com/office/officeart/2005/8/layout/hierarchy2"/>
    <dgm:cxn modelId="{F1C48377-5BF8-4B95-827B-AEA97F80D708}" type="presParOf" srcId="{91765995-619C-4081-A95D-CDC9AB42ED58}" destId="{2BB7583D-B9C2-4051-AFC7-EEC2764C33B8}" srcOrd="1" destOrd="0" presId="urn:microsoft.com/office/officeart/2005/8/layout/hierarchy2"/>
    <dgm:cxn modelId="{1CAE8BD4-3E6F-4C6C-8CBE-C9CDB80C4726}" type="presParOf" srcId="{FD3F1A66-1625-4D0A-B399-925E607EB4EA}" destId="{2072F217-6C09-4A68-A40A-A02145E41634}" srcOrd="2" destOrd="0" presId="urn:microsoft.com/office/officeart/2005/8/layout/hierarchy2"/>
    <dgm:cxn modelId="{02E8F05C-50B2-4D99-8046-0370FCB07FAB}" type="presParOf" srcId="{2072F217-6C09-4A68-A40A-A02145E41634}" destId="{ED9DADFC-88D0-4566-81B2-350B784F7F65}" srcOrd="0" destOrd="0" presId="urn:microsoft.com/office/officeart/2005/8/layout/hierarchy2"/>
    <dgm:cxn modelId="{EDA3B39B-58C5-466A-9503-CA7FE0A26E3A}" type="presParOf" srcId="{FD3F1A66-1625-4D0A-B399-925E607EB4EA}" destId="{925AB644-EF76-4009-A93F-921D60E38A85}" srcOrd="3" destOrd="0" presId="urn:microsoft.com/office/officeart/2005/8/layout/hierarchy2"/>
    <dgm:cxn modelId="{9CFC584E-7EB5-4135-8D8D-9540F8E5FB2F}" type="presParOf" srcId="{925AB644-EF76-4009-A93F-921D60E38A85}" destId="{92DC23A7-DA78-4288-A0C3-2BE2B967B192}" srcOrd="0" destOrd="0" presId="urn:microsoft.com/office/officeart/2005/8/layout/hierarchy2"/>
    <dgm:cxn modelId="{839A8D12-E048-4B20-9CA5-C6A02780BAD1}" type="presParOf" srcId="{925AB644-EF76-4009-A93F-921D60E38A85}" destId="{D755FC23-D2B5-4B93-8632-85034BC87ACF}" srcOrd="1" destOrd="0" presId="urn:microsoft.com/office/officeart/2005/8/layout/hierarchy2"/>
    <dgm:cxn modelId="{FE713D4D-D27B-46A7-9F15-1AD40C167FAD}" type="presParOf" srcId="{57C5801A-9467-40D0-A36B-262CF18BCC50}" destId="{42FBD8A5-1BE6-487C-B953-F8FAA0536DFD}" srcOrd="4" destOrd="0" presId="urn:microsoft.com/office/officeart/2005/8/layout/hierarchy2"/>
    <dgm:cxn modelId="{65E31CAB-FAF6-451A-8C26-289344BC88C8}" type="presParOf" srcId="{42FBD8A5-1BE6-487C-B953-F8FAA0536DFD}" destId="{8BACE37A-8EE8-4B1F-95AF-E6A896469573}" srcOrd="0" destOrd="0" presId="urn:microsoft.com/office/officeart/2005/8/layout/hierarchy2"/>
    <dgm:cxn modelId="{6B9E1102-B537-411C-BA1D-1C999A5FA9FD}" type="presParOf" srcId="{57C5801A-9467-40D0-A36B-262CF18BCC50}" destId="{9F6864EE-FFFE-4989-8E2C-85466DC80E17}" srcOrd="5" destOrd="0" presId="urn:microsoft.com/office/officeart/2005/8/layout/hierarchy2"/>
    <dgm:cxn modelId="{CC4BB756-6E9D-432A-8799-9549CD8B6E2A}" type="presParOf" srcId="{9F6864EE-FFFE-4989-8E2C-85466DC80E17}" destId="{91595967-A86D-4510-99D7-C0BD883898F8}" srcOrd="0" destOrd="0" presId="urn:microsoft.com/office/officeart/2005/8/layout/hierarchy2"/>
    <dgm:cxn modelId="{D5FFAA74-865F-4832-A891-D5856F8DC9BC}" type="presParOf" srcId="{9F6864EE-FFFE-4989-8E2C-85466DC80E17}" destId="{3A83D9E4-5AFD-4ACD-BCF2-EFDA197C97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25AE2-F026-4716-AB7F-B5069D65D280}">
      <dsp:nvSpPr>
        <dsp:cNvPr id="0" name=""/>
        <dsp:cNvSpPr/>
      </dsp:nvSpPr>
      <dsp:spPr>
        <a:xfrm>
          <a:off x="6034" y="0"/>
          <a:ext cx="4185802" cy="489654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Social </a:t>
          </a:r>
          <a:r>
            <a:rPr lang="pt-PT" sz="2400" kern="1200" dirty="0" err="1" smtClean="0"/>
            <a:t>purpose</a:t>
          </a:r>
          <a:r>
            <a:rPr lang="pt-PT" sz="2400" kern="1200" dirty="0" smtClean="0"/>
            <a:t>: </a:t>
          </a:r>
          <a:r>
            <a:rPr lang="pt-PT" sz="2400" kern="1200" dirty="0" err="1" smtClean="0"/>
            <a:t>what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is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the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purpose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of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the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text</a:t>
          </a:r>
          <a:r>
            <a:rPr lang="pt-PT" sz="2400" kern="1200" dirty="0" smtClean="0"/>
            <a:t>?</a:t>
          </a: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Field: </a:t>
          </a:r>
          <a:r>
            <a:rPr lang="pt-PT" sz="2400" kern="1200" dirty="0" err="1" smtClean="0"/>
            <a:t>what</a:t>
          </a:r>
          <a:r>
            <a:rPr lang="pt-PT" sz="2400" kern="1200" dirty="0" smtClean="0"/>
            <a:t> are </a:t>
          </a:r>
          <a:r>
            <a:rPr lang="pt-PT" sz="2400" kern="1200" dirty="0" err="1" smtClean="0"/>
            <a:t>you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writing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about</a:t>
          </a:r>
          <a:r>
            <a:rPr lang="pt-PT" sz="2400" kern="1200" dirty="0" smtClean="0"/>
            <a:t>?</a:t>
          </a: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Tenor: </a:t>
          </a:r>
          <a:r>
            <a:rPr lang="pt-PT" sz="2400" kern="1200" dirty="0" err="1" smtClean="0"/>
            <a:t>who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is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the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writer</a:t>
          </a:r>
          <a:r>
            <a:rPr lang="pt-PT" sz="2400" kern="1200" dirty="0" smtClean="0"/>
            <a:t>/</a:t>
          </a:r>
          <a:r>
            <a:rPr lang="pt-PT" sz="2400" kern="1200" dirty="0" err="1" smtClean="0"/>
            <a:t>the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reader</a:t>
          </a:r>
          <a:r>
            <a:rPr lang="pt-PT" sz="2400" kern="1200" dirty="0" smtClean="0"/>
            <a:t>?</a:t>
          </a: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err="1" smtClean="0"/>
            <a:t>Mode</a:t>
          </a:r>
          <a:r>
            <a:rPr lang="pt-PT" sz="2400" kern="1200" dirty="0" smtClean="0"/>
            <a:t>: Internet, computador (Word </a:t>
          </a:r>
          <a:r>
            <a:rPr lang="pt-PT" sz="2400" kern="1200" dirty="0" err="1" smtClean="0"/>
            <a:t>document</a:t>
          </a:r>
          <a:r>
            <a:rPr lang="pt-PT" sz="2400" kern="1200" dirty="0" smtClean="0"/>
            <a:t>, e-mail), </a:t>
          </a:r>
          <a:r>
            <a:rPr lang="pt-PT" sz="2400" kern="1200" dirty="0" err="1" smtClean="0"/>
            <a:t>paper</a:t>
          </a:r>
          <a:r>
            <a:rPr lang="pt-PT" sz="2400" kern="1200" dirty="0" smtClean="0"/>
            <a:t>, </a:t>
          </a:r>
          <a:r>
            <a:rPr lang="pt-PT" sz="2400" kern="1200" dirty="0" err="1" smtClean="0"/>
            <a:t>etc</a:t>
          </a:r>
          <a:endParaRPr lang="pt-PT" sz="2400" kern="1200" dirty="0"/>
        </a:p>
      </dsp:txBody>
      <dsp:txXfrm>
        <a:off x="128632" y="122598"/>
        <a:ext cx="3940606" cy="4651348"/>
      </dsp:txXfrm>
    </dsp:sp>
    <dsp:sp modelId="{BB60E339-3698-4AEC-A5AA-139433A34A88}">
      <dsp:nvSpPr>
        <dsp:cNvPr id="0" name=""/>
        <dsp:cNvSpPr/>
      </dsp:nvSpPr>
      <dsp:spPr>
        <a:xfrm>
          <a:off x="4610417" y="1929232"/>
          <a:ext cx="887390" cy="1038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4400" kern="1200"/>
        </a:p>
      </dsp:txBody>
      <dsp:txXfrm>
        <a:off x="4610417" y="2136848"/>
        <a:ext cx="621173" cy="622847"/>
      </dsp:txXfrm>
    </dsp:sp>
    <dsp:sp modelId="{33437A31-7D17-4181-9F85-90709C9532F7}">
      <dsp:nvSpPr>
        <dsp:cNvPr id="0" name=""/>
        <dsp:cNvSpPr/>
      </dsp:nvSpPr>
      <dsp:spPr>
        <a:xfrm>
          <a:off x="5866158" y="1110804"/>
          <a:ext cx="2347063" cy="2674935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1" kern="1200" dirty="0" smtClean="0"/>
            <a:t>TEXT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b="1" kern="1200" dirty="0" smtClean="0"/>
            <a:t>- </a:t>
          </a:r>
          <a:r>
            <a:rPr lang="pt-PT" sz="2600" b="1" kern="1200" dirty="0" err="1" smtClean="0"/>
            <a:t>Type</a:t>
          </a:r>
          <a:endParaRPr lang="pt-PT" sz="24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/>
            <a:t>- </a:t>
          </a:r>
          <a:r>
            <a:rPr lang="pt-PT" sz="2400" b="1" kern="1200" dirty="0" err="1" smtClean="0"/>
            <a:t>Organisation</a:t>
          </a:r>
          <a:endParaRPr lang="pt-PT" sz="24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/>
            <a:t>- </a:t>
          </a:r>
          <a:r>
            <a:rPr lang="pt-PT" sz="2400" b="1" kern="1200" dirty="0" err="1" smtClean="0"/>
            <a:t>Language</a:t>
          </a:r>
          <a:endParaRPr lang="pt-PT" sz="2400" b="1" kern="1200" dirty="0" smtClean="0"/>
        </a:p>
      </dsp:txBody>
      <dsp:txXfrm>
        <a:off x="5934901" y="1179547"/>
        <a:ext cx="2209577" cy="25374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18304-E868-48B2-82F2-C9027A12AFE5}">
      <dsp:nvSpPr>
        <dsp:cNvPr id="0" name=""/>
        <dsp:cNvSpPr/>
      </dsp:nvSpPr>
      <dsp:spPr>
        <a:xfrm>
          <a:off x="0" y="2764717"/>
          <a:ext cx="1877311" cy="189398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err="1" smtClean="0"/>
            <a:t>Text</a:t>
          </a:r>
          <a:endParaRPr lang="pt-PT" sz="2400" b="1" kern="1200" noProof="0" dirty="0"/>
        </a:p>
      </dsp:txBody>
      <dsp:txXfrm>
        <a:off x="54985" y="2819702"/>
        <a:ext cx="1767341" cy="1784017"/>
      </dsp:txXfrm>
    </dsp:sp>
    <dsp:sp modelId="{ED149616-5529-4845-AF50-712E8F1E6B76}">
      <dsp:nvSpPr>
        <dsp:cNvPr id="0" name=""/>
        <dsp:cNvSpPr/>
      </dsp:nvSpPr>
      <dsp:spPr>
        <a:xfrm rot="16191851">
          <a:off x="796948" y="2620383"/>
          <a:ext cx="2155616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2155616" y="1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 rot="10800000">
        <a:off x="1820866" y="2580015"/>
        <a:ext cx="107780" cy="107780"/>
      </dsp:txXfrm>
    </dsp:sp>
    <dsp:sp modelId="{F002A55C-C099-4FB4-A474-649E591D9C33}">
      <dsp:nvSpPr>
        <dsp:cNvPr id="0" name=""/>
        <dsp:cNvSpPr/>
      </dsp:nvSpPr>
      <dsp:spPr>
        <a:xfrm>
          <a:off x="1872201" y="1224134"/>
          <a:ext cx="2432027" cy="66393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TYPE</a:t>
          </a:r>
          <a:endParaRPr lang="pt-PT" sz="2400" b="1" kern="1200" noProof="0" dirty="0"/>
        </a:p>
      </dsp:txBody>
      <dsp:txXfrm>
        <a:off x="1891647" y="1243580"/>
        <a:ext cx="2393135" cy="625040"/>
      </dsp:txXfrm>
    </dsp:sp>
    <dsp:sp modelId="{803D7485-613E-4C8A-BCCF-F22B1089EEC6}">
      <dsp:nvSpPr>
        <dsp:cNvPr id="0" name=""/>
        <dsp:cNvSpPr/>
      </dsp:nvSpPr>
      <dsp:spPr>
        <a:xfrm rot="2272800">
          <a:off x="4186725" y="1884998"/>
          <a:ext cx="1115355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115355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716519" y="1870636"/>
        <a:ext cx="55767" cy="55767"/>
      </dsp:txXfrm>
    </dsp:sp>
    <dsp:sp modelId="{99341763-00C8-4F48-ACF6-796CCD7061CB}">
      <dsp:nvSpPr>
        <dsp:cNvPr id="0" name=""/>
        <dsp:cNvSpPr/>
      </dsp:nvSpPr>
      <dsp:spPr>
        <a:xfrm>
          <a:off x="5184578" y="1906256"/>
          <a:ext cx="2811350" cy="6693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dissertation</a:t>
          </a:r>
          <a:endParaRPr lang="pt-PT" sz="2400" kern="1200" noProof="0" dirty="0"/>
        </a:p>
      </dsp:txBody>
      <dsp:txXfrm>
        <a:off x="5204183" y="1925861"/>
        <a:ext cx="2772140" cy="630157"/>
      </dsp:txXfrm>
    </dsp:sp>
    <dsp:sp modelId="{0C060D85-847E-4CAC-A8B5-70C957FC3A55}">
      <dsp:nvSpPr>
        <dsp:cNvPr id="0" name=""/>
        <dsp:cNvSpPr/>
      </dsp:nvSpPr>
      <dsp:spPr>
        <a:xfrm rot="20761409">
          <a:off x="4291898" y="1441984"/>
          <a:ext cx="832998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832998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687573" y="1434681"/>
        <a:ext cx="41649" cy="41649"/>
      </dsp:txXfrm>
    </dsp:sp>
    <dsp:sp modelId="{B83B584A-3152-485E-8B8B-61BE5F3FDC07}">
      <dsp:nvSpPr>
        <dsp:cNvPr id="0" name=""/>
        <dsp:cNvSpPr/>
      </dsp:nvSpPr>
      <dsp:spPr>
        <a:xfrm>
          <a:off x="5112566" y="970145"/>
          <a:ext cx="2928073" cy="7695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letter</a:t>
          </a:r>
          <a:endParaRPr lang="pt-PT" sz="2400" kern="1200" noProof="0" dirty="0" smtClean="0"/>
        </a:p>
      </dsp:txBody>
      <dsp:txXfrm>
        <a:off x="5135105" y="992684"/>
        <a:ext cx="2882995" cy="724454"/>
      </dsp:txXfrm>
    </dsp:sp>
    <dsp:sp modelId="{2F6EF72A-2822-48B0-92E6-4C41B1804BF4}">
      <dsp:nvSpPr>
        <dsp:cNvPr id="0" name=""/>
        <dsp:cNvSpPr/>
      </dsp:nvSpPr>
      <dsp:spPr>
        <a:xfrm rot="18404627">
          <a:off x="4006781" y="949316"/>
          <a:ext cx="1480714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480714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710121" y="925820"/>
        <a:ext cx="74035" cy="74035"/>
      </dsp:txXfrm>
    </dsp:sp>
    <dsp:sp modelId="{DE5C0D01-1B26-42C3-911A-D4BDF71E8E54}">
      <dsp:nvSpPr>
        <dsp:cNvPr id="0" name=""/>
        <dsp:cNvSpPr/>
      </dsp:nvSpPr>
      <dsp:spPr>
        <a:xfrm>
          <a:off x="5190048" y="0"/>
          <a:ext cx="2747809" cy="7391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report</a:t>
          </a:r>
          <a:endParaRPr lang="pt-PT" sz="2400" kern="1200" noProof="0" dirty="0"/>
        </a:p>
      </dsp:txBody>
      <dsp:txXfrm>
        <a:off x="5211697" y="21649"/>
        <a:ext cx="2704511" cy="695854"/>
      </dsp:txXfrm>
    </dsp:sp>
    <dsp:sp modelId="{EB36C167-010D-442A-BBC0-73911D3A35B9}">
      <dsp:nvSpPr>
        <dsp:cNvPr id="0" name=""/>
        <dsp:cNvSpPr/>
      </dsp:nvSpPr>
      <dsp:spPr>
        <a:xfrm rot="3344135">
          <a:off x="3906692" y="2294417"/>
          <a:ext cx="1819445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819445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770928" y="2262453"/>
        <a:ext cx="90972" cy="90972"/>
      </dsp:txXfrm>
    </dsp:sp>
    <dsp:sp modelId="{F3FCC6BB-3AB3-41BD-AEEC-5868D0778FAD}">
      <dsp:nvSpPr>
        <dsp:cNvPr id="0" name=""/>
        <dsp:cNvSpPr/>
      </dsp:nvSpPr>
      <dsp:spPr>
        <a:xfrm>
          <a:off x="5328600" y="2770346"/>
          <a:ext cx="2726998" cy="578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essay</a:t>
          </a:r>
          <a:endParaRPr lang="pt-PT" sz="2400" kern="1200" noProof="0" dirty="0"/>
        </a:p>
      </dsp:txBody>
      <dsp:txXfrm>
        <a:off x="5345554" y="2787300"/>
        <a:ext cx="2693090" cy="544954"/>
      </dsp:txXfrm>
    </dsp:sp>
    <dsp:sp modelId="{9AE3245A-7958-44B7-91F6-FF14C736F75F}">
      <dsp:nvSpPr>
        <dsp:cNvPr id="0" name=""/>
        <dsp:cNvSpPr/>
      </dsp:nvSpPr>
      <dsp:spPr>
        <a:xfrm rot="3857429">
          <a:off x="3541768" y="2755916"/>
          <a:ext cx="2693298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2693298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4821084" y="2702105"/>
        <a:ext cx="134664" cy="134664"/>
      </dsp:txXfrm>
    </dsp:sp>
    <dsp:sp modelId="{771A19F8-0683-4B32-B6A0-12D016F6DEDE}">
      <dsp:nvSpPr>
        <dsp:cNvPr id="0" name=""/>
        <dsp:cNvSpPr/>
      </dsp:nvSpPr>
      <dsp:spPr>
        <a:xfrm>
          <a:off x="5472605" y="3621733"/>
          <a:ext cx="2382172" cy="722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E-mail</a:t>
          </a:r>
          <a:endParaRPr lang="en-GB" sz="2400" kern="1200" dirty="0"/>
        </a:p>
      </dsp:txBody>
      <dsp:txXfrm>
        <a:off x="5493754" y="3642882"/>
        <a:ext cx="2339874" cy="679787"/>
      </dsp:txXfrm>
    </dsp:sp>
    <dsp:sp modelId="{E0322B32-8963-44AC-9C36-89DA7BF28FFC}">
      <dsp:nvSpPr>
        <dsp:cNvPr id="0" name=""/>
        <dsp:cNvSpPr/>
      </dsp:nvSpPr>
      <dsp:spPr>
        <a:xfrm rot="4441606">
          <a:off x="1315058" y="4443961"/>
          <a:ext cx="1551446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551446" y="1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051995" y="4418697"/>
        <a:ext cx="77572" cy="77572"/>
      </dsp:txXfrm>
    </dsp:sp>
    <dsp:sp modelId="{8F13D84A-3BBA-48EB-9A4E-0F2EA9F34B61}">
      <dsp:nvSpPr>
        <dsp:cNvPr id="0" name=""/>
        <dsp:cNvSpPr/>
      </dsp:nvSpPr>
      <dsp:spPr>
        <a:xfrm>
          <a:off x="2304251" y="4896540"/>
          <a:ext cx="2416487" cy="61343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LANGUAGE</a:t>
          </a:r>
          <a:endParaRPr lang="pt-PT" sz="2400" b="1" kern="1200" noProof="0" dirty="0"/>
        </a:p>
      </dsp:txBody>
      <dsp:txXfrm>
        <a:off x="2322218" y="4914507"/>
        <a:ext cx="2380553" cy="577498"/>
      </dsp:txXfrm>
    </dsp:sp>
    <dsp:sp modelId="{42FBD8A5-1BE6-487C-B953-F8FAA0536DFD}">
      <dsp:nvSpPr>
        <dsp:cNvPr id="0" name=""/>
        <dsp:cNvSpPr/>
      </dsp:nvSpPr>
      <dsp:spPr>
        <a:xfrm rot="3082633">
          <a:off x="1748786" y="3965380"/>
          <a:ext cx="683990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683990" y="1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073681" y="3961802"/>
        <a:ext cx="34199" cy="34199"/>
      </dsp:txXfrm>
    </dsp:sp>
    <dsp:sp modelId="{91595967-A86D-4510-99D7-C0BD883898F8}">
      <dsp:nvSpPr>
        <dsp:cNvPr id="0" name=""/>
        <dsp:cNvSpPr/>
      </dsp:nvSpPr>
      <dsp:spPr>
        <a:xfrm>
          <a:off x="2304251" y="3960438"/>
          <a:ext cx="2568653" cy="57131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ORGANISATION</a:t>
          </a:r>
          <a:endParaRPr lang="pt-PT" sz="2400" b="1" kern="1200" noProof="0" dirty="0"/>
        </a:p>
      </dsp:txBody>
      <dsp:txXfrm>
        <a:off x="2320984" y="3977171"/>
        <a:ext cx="2535187" cy="537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18304-E868-48B2-82F2-C9027A12AFE5}">
      <dsp:nvSpPr>
        <dsp:cNvPr id="0" name=""/>
        <dsp:cNvSpPr/>
      </dsp:nvSpPr>
      <dsp:spPr>
        <a:xfrm>
          <a:off x="0" y="1639247"/>
          <a:ext cx="1561752" cy="121318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err="1" smtClean="0"/>
            <a:t>Text</a:t>
          </a:r>
          <a:endParaRPr lang="pt-PT" sz="2400" b="1" kern="1200" noProof="0" dirty="0"/>
        </a:p>
      </dsp:txBody>
      <dsp:txXfrm>
        <a:off x="35533" y="1674780"/>
        <a:ext cx="1490686" cy="1142114"/>
      </dsp:txXfrm>
    </dsp:sp>
    <dsp:sp modelId="{ED149616-5529-4845-AF50-712E8F1E6B76}">
      <dsp:nvSpPr>
        <dsp:cNvPr id="0" name=""/>
        <dsp:cNvSpPr/>
      </dsp:nvSpPr>
      <dsp:spPr>
        <a:xfrm rot="16771835">
          <a:off x="870782" y="1420069"/>
          <a:ext cx="1656155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656155" y="9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1657456" y="1387786"/>
        <a:ext cx="82807" cy="82807"/>
      </dsp:txXfrm>
    </dsp:sp>
    <dsp:sp modelId="{F002A55C-C099-4FB4-A474-649E591D9C33}">
      <dsp:nvSpPr>
        <dsp:cNvPr id="0" name=""/>
        <dsp:cNvSpPr/>
      </dsp:nvSpPr>
      <dsp:spPr>
        <a:xfrm>
          <a:off x="1835968" y="220954"/>
          <a:ext cx="1415029" cy="78317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TYPE</a:t>
          </a:r>
          <a:endParaRPr lang="pt-PT" sz="2400" b="1" kern="1200" noProof="0" dirty="0"/>
        </a:p>
      </dsp:txBody>
      <dsp:txXfrm>
        <a:off x="1858906" y="243892"/>
        <a:ext cx="1369153" cy="737298"/>
      </dsp:txXfrm>
    </dsp:sp>
    <dsp:sp modelId="{E0322B32-8963-44AC-9C36-89DA7BF28FFC}">
      <dsp:nvSpPr>
        <dsp:cNvPr id="0" name=""/>
        <dsp:cNvSpPr/>
      </dsp:nvSpPr>
      <dsp:spPr>
        <a:xfrm rot="5022821">
          <a:off x="757819" y="3134073"/>
          <a:ext cx="1805569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805569" y="9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1615465" y="3098055"/>
        <a:ext cx="90278" cy="90278"/>
      </dsp:txXfrm>
    </dsp:sp>
    <dsp:sp modelId="{8F13D84A-3BBA-48EB-9A4E-0F2EA9F34B61}">
      <dsp:nvSpPr>
        <dsp:cNvPr id="0" name=""/>
        <dsp:cNvSpPr/>
      </dsp:nvSpPr>
      <dsp:spPr>
        <a:xfrm>
          <a:off x="1759456" y="3740873"/>
          <a:ext cx="2705476" cy="59935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LANGUAGE</a:t>
          </a:r>
          <a:endParaRPr lang="pt-PT" sz="2400" b="1" kern="1200" noProof="0" dirty="0"/>
        </a:p>
      </dsp:txBody>
      <dsp:txXfrm>
        <a:off x="1777010" y="3758427"/>
        <a:ext cx="2670368" cy="564246"/>
      </dsp:txXfrm>
    </dsp:sp>
    <dsp:sp modelId="{42FBD8A5-1BE6-487C-B953-F8FAA0536DFD}">
      <dsp:nvSpPr>
        <dsp:cNvPr id="0" name=""/>
        <dsp:cNvSpPr/>
      </dsp:nvSpPr>
      <dsp:spPr>
        <a:xfrm rot="404325">
          <a:off x="1560266" y="2261960"/>
          <a:ext cx="430237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430237" y="9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1764629" y="2260324"/>
        <a:ext cx="21511" cy="21511"/>
      </dsp:txXfrm>
    </dsp:sp>
    <dsp:sp modelId="{91595967-A86D-4510-99D7-C0BD883898F8}">
      <dsp:nvSpPr>
        <dsp:cNvPr id="0" name=""/>
        <dsp:cNvSpPr/>
      </dsp:nvSpPr>
      <dsp:spPr>
        <a:xfrm>
          <a:off x="1989017" y="1827871"/>
          <a:ext cx="2416467" cy="93690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ORGANISATION</a:t>
          </a:r>
          <a:endParaRPr lang="pt-PT" sz="2400" b="1" kern="1200" noProof="0" dirty="0"/>
        </a:p>
      </dsp:txBody>
      <dsp:txXfrm>
        <a:off x="2016458" y="1855312"/>
        <a:ext cx="2361585" cy="882022"/>
      </dsp:txXfrm>
    </dsp:sp>
    <dsp:sp modelId="{2E8174E8-816B-4B52-9D6D-17D720F256CF}">
      <dsp:nvSpPr>
        <dsp:cNvPr id="0" name=""/>
        <dsp:cNvSpPr/>
      </dsp:nvSpPr>
      <dsp:spPr>
        <a:xfrm rot="17117557">
          <a:off x="3820605" y="1520927"/>
          <a:ext cx="1588807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588807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575288" y="1490328"/>
        <a:ext cx="79440" cy="79440"/>
      </dsp:txXfrm>
    </dsp:sp>
    <dsp:sp modelId="{EBD0C0D7-2D73-4130-AD87-F66A5D7F66E5}">
      <dsp:nvSpPr>
        <dsp:cNvPr id="0" name=""/>
        <dsp:cNvSpPr/>
      </dsp:nvSpPr>
      <dsp:spPr>
        <a:xfrm>
          <a:off x="4824531" y="288033"/>
          <a:ext cx="3735577" cy="9514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Layout</a:t>
          </a:r>
          <a:endParaRPr lang="pt-PT" sz="2400" kern="1200" noProof="0" dirty="0"/>
        </a:p>
      </dsp:txBody>
      <dsp:txXfrm>
        <a:off x="4852399" y="315901"/>
        <a:ext cx="3679841" cy="895744"/>
      </dsp:txXfrm>
    </dsp:sp>
    <dsp:sp modelId="{89EFF6F3-329F-44F7-9316-951E08BCFD55}">
      <dsp:nvSpPr>
        <dsp:cNvPr id="0" name=""/>
        <dsp:cNvSpPr/>
      </dsp:nvSpPr>
      <dsp:spPr>
        <a:xfrm rot="19991982">
          <a:off x="4375937" y="2163175"/>
          <a:ext cx="550154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550154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637261" y="2158542"/>
        <a:ext cx="27507" cy="27507"/>
      </dsp:txXfrm>
    </dsp:sp>
    <dsp:sp modelId="{386EF81A-DBFC-4203-8025-D9D1869DD9F3}">
      <dsp:nvSpPr>
        <dsp:cNvPr id="0" name=""/>
        <dsp:cNvSpPr/>
      </dsp:nvSpPr>
      <dsp:spPr>
        <a:xfrm>
          <a:off x="4896544" y="1584174"/>
          <a:ext cx="2665620" cy="9281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Stages</a:t>
          </a:r>
          <a:r>
            <a:rPr lang="pt-PT" sz="2400" kern="1200" noProof="0" dirty="0" smtClean="0"/>
            <a:t> </a:t>
          </a:r>
          <a:r>
            <a:rPr lang="pt-PT" sz="2400" kern="1200" noProof="0" dirty="0" err="1" smtClean="0"/>
            <a:t>of</a:t>
          </a:r>
          <a:r>
            <a:rPr lang="pt-PT" sz="2400" kern="1200" noProof="0" dirty="0" smtClean="0"/>
            <a:t> </a:t>
          </a:r>
          <a:r>
            <a:rPr lang="pt-PT" sz="2400" kern="1200" noProof="0" dirty="0" err="1" smtClean="0"/>
            <a:t>the</a:t>
          </a:r>
          <a:r>
            <a:rPr lang="pt-PT" sz="2400" kern="1200" noProof="0" dirty="0" smtClean="0"/>
            <a:t> </a:t>
          </a:r>
          <a:r>
            <a:rPr lang="pt-PT" sz="2400" kern="1200" noProof="0" dirty="0" err="1" smtClean="0"/>
            <a:t>text</a:t>
          </a:r>
          <a:endParaRPr lang="pt-PT" sz="2400" kern="1200" noProof="0" dirty="0"/>
        </a:p>
      </dsp:txBody>
      <dsp:txXfrm>
        <a:off x="4923730" y="1611360"/>
        <a:ext cx="2611248" cy="873815"/>
      </dsp:txXfrm>
    </dsp:sp>
    <dsp:sp modelId="{2E1B660D-D6CB-42C7-9B98-D9F1685AB294}">
      <dsp:nvSpPr>
        <dsp:cNvPr id="0" name=""/>
        <dsp:cNvSpPr/>
      </dsp:nvSpPr>
      <dsp:spPr>
        <a:xfrm rot="3521168">
          <a:off x="4145320" y="2749995"/>
          <a:ext cx="1083401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083401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659936" y="2732031"/>
        <a:ext cx="54170" cy="54170"/>
      </dsp:txXfrm>
    </dsp:sp>
    <dsp:sp modelId="{CAE4A962-8005-440B-9E71-6952DC93728E}">
      <dsp:nvSpPr>
        <dsp:cNvPr id="0" name=""/>
        <dsp:cNvSpPr/>
      </dsp:nvSpPr>
      <dsp:spPr>
        <a:xfrm>
          <a:off x="4968557" y="2808315"/>
          <a:ext cx="3674230" cy="8271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err="1" smtClean="0"/>
            <a:t>Structure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of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paragraph</a:t>
          </a:r>
          <a:endParaRPr lang="en-GB" sz="2400" kern="1200" dirty="0"/>
        </a:p>
      </dsp:txBody>
      <dsp:txXfrm>
        <a:off x="4992784" y="2832542"/>
        <a:ext cx="3625776" cy="778732"/>
      </dsp:txXfrm>
    </dsp:sp>
    <dsp:sp modelId="{D08EAD25-51BE-4550-A0FE-5864CE72951E}">
      <dsp:nvSpPr>
        <dsp:cNvPr id="0" name=""/>
        <dsp:cNvSpPr/>
      </dsp:nvSpPr>
      <dsp:spPr>
        <a:xfrm rot="4558229">
          <a:off x="3526248" y="3413173"/>
          <a:ext cx="2321179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2321179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4628808" y="3364264"/>
        <a:ext cx="116058" cy="116058"/>
      </dsp:txXfrm>
    </dsp:sp>
    <dsp:sp modelId="{5AEDA45C-DE19-4CA5-8C1D-62961378922F}">
      <dsp:nvSpPr>
        <dsp:cNvPr id="0" name=""/>
        <dsp:cNvSpPr/>
      </dsp:nvSpPr>
      <dsp:spPr>
        <a:xfrm>
          <a:off x="4968189" y="4069897"/>
          <a:ext cx="3530217" cy="9567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(</a:t>
          </a:r>
          <a:r>
            <a:rPr lang="pt-PT" sz="2400" kern="1200" dirty="0" err="1" smtClean="0"/>
            <a:t>Information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flow</a:t>
          </a:r>
          <a:r>
            <a:rPr lang="pt-PT" sz="2400" kern="1200" dirty="0" smtClean="0"/>
            <a:t> in </a:t>
          </a:r>
          <a:r>
            <a:rPr lang="pt-PT" sz="2400" kern="1200" dirty="0" err="1" smtClean="0"/>
            <a:t>clause</a:t>
          </a:r>
          <a:r>
            <a:rPr lang="pt-PT" sz="2400" kern="1200" dirty="0" smtClean="0"/>
            <a:t> - </a:t>
          </a:r>
          <a:r>
            <a:rPr lang="pt-PT" sz="2400" kern="1200" dirty="0" err="1" smtClean="0"/>
            <a:t>thematic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progression</a:t>
          </a:r>
          <a:r>
            <a:rPr lang="pt-PT" sz="2400" kern="1200" dirty="0" smtClean="0"/>
            <a:t>)</a:t>
          </a:r>
          <a:endParaRPr lang="en-GB" sz="2400" kern="1200" dirty="0"/>
        </a:p>
      </dsp:txBody>
      <dsp:txXfrm>
        <a:off x="4996211" y="4097919"/>
        <a:ext cx="3474173" cy="9006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18304-E868-48B2-82F2-C9027A12AFE5}">
      <dsp:nvSpPr>
        <dsp:cNvPr id="0" name=""/>
        <dsp:cNvSpPr/>
      </dsp:nvSpPr>
      <dsp:spPr>
        <a:xfrm>
          <a:off x="144015" y="1996908"/>
          <a:ext cx="697449" cy="89475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noProof="0" dirty="0" err="1" smtClean="0"/>
            <a:t>Text</a:t>
          </a:r>
          <a:endParaRPr lang="pt-PT" sz="2000" b="1" kern="1200" noProof="0" dirty="0"/>
        </a:p>
      </dsp:txBody>
      <dsp:txXfrm>
        <a:off x="164443" y="2017336"/>
        <a:ext cx="656593" cy="853895"/>
      </dsp:txXfrm>
    </dsp:sp>
    <dsp:sp modelId="{ED149616-5529-4845-AF50-712E8F1E6B76}">
      <dsp:nvSpPr>
        <dsp:cNvPr id="0" name=""/>
        <dsp:cNvSpPr/>
      </dsp:nvSpPr>
      <dsp:spPr>
        <a:xfrm rot="17339207">
          <a:off x="624294" y="2137827"/>
          <a:ext cx="643801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643801" y="2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930100" y="2123801"/>
        <a:ext cx="32190" cy="32190"/>
      </dsp:txXfrm>
    </dsp:sp>
    <dsp:sp modelId="{F002A55C-C099-4FB4-A474-649E591D9C33}">
      <dsp:nvSpPr>
        <dsp:cNvPr id="0" name=""/>
        <dsp:cNvSpPr/>
      </dsp:nvSpPr>
      <dsp:spPr>
        <a:xfrm>
          <a:off x="1050926" y="1591255"/>
          <a:ext cx="1081632" cy="48850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noProof="0" dirty="0" smtClean="0"/>
            <a:t>TYPE</a:t>
          </a:r>
          <a:endParaRPr lang="pt-PT" sz="2000" b="1" kern="1200" noProof="0" dirty="0"/>
        </a:p>
      </dsp:txBody>
      <dsp:txXfrm>
        <a:off x="1065234" y="1605563"/>
        <a:ext cx="1053016" cy="459889"/>
      </dsp:txXfrm>
    </dsp:sp>
    <dsp:sp modelId="{E0322B32-8963-44AC-9C36-89DA7BF28FFC}">
      <dsp:nvSpPr>
        <dsp:cNvPr id="0" name=""/>
        <dsp:cNvSpPr/>
      </dsp:nvSpPr>
      <dsp:spPr>
        <a:xfrm rot="5473391">
          <a:off x="363206" y="2910370"/>
          <a:ext cx="936524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936524" y="2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 rot="10800000">
        <a:off x="808056" y="2889026"/>
        <a:ext cx="46826" cy="46826"/>
      </dsp:txXfrm>
    </dsp:sp>
    <dsp:sp modelId="{8F13D84A-3BBA-48EB-9A4E-0F2EA9F34B61}">
      <dsp:nvSpPr>
        <dsp:cNvPr id="0" name=""/>
        <dsp:cNvSpPr/>
      </dsp:nvSpPr>
      <dsp:spPr>
        <a:xfrm>
          <a:off x="821473" y="3049600"/>
          <a:ext cx="1859333" cy="6619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LANGUAGE</a:t>
          </a:r>
          <a:endParaRPr lang="pt-PT" sz="2400" b="1" kern="1200" noProof="0" dirty="0"/>
        </a:p>
      </dsp:txBody>
      <dsp:txXfrm>
        <a:off x="840862" y="3068989"/>
        <a:ext cx="1820555" cy="623210"/>
      </dsp:txXfrm>
    </dsp:sp>
    <dsp:sp modelId="{21372FAF-53CE-407E-BBEF-07CD323FDAB5}">
      <dsp:nvSpPr>
        <dsp:cNvPr id="0" name=""/>
        <dsp:cNvSpPr/>
      </dsp:nvSpPr>
      <dsp:spPr>
        <a:xfrm rot="16410575">
          <a:off x="1931983" y="2582369"/>
          <a:ext cx="1595304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1595304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689753" y="2544555"/>
        <a:ext cx="79765" cy="79765"/>
      </dsp:txXfrm>
    </dsp:sp>
    <dsp:sp modelId="{6439FC66-967F-4944-B28D-A297950B4AB9}">
      <dsp:nvSpPr>
        <dsp:cNvPr id="0" name=""/>
        <dsp:cNvSpPr/>
      </dsp:nvSpPr>
      <dsp:spPr>
        <a:xfrm>
          <a:off x="2778464" y="1355812"/>
          <a:ext cx="1384407" cy="8649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err="1" smtClean="0"/>
            <a:t>Register</a:t>
          </a:r>
          <a:endParaRPr lang="pt-PT" sz="2400" b="1" kern="1200" noProof="0" dirty="0"/>
        </a:p>
      </dsp:txBody>
      <dsp:txXfrm>
        <a:off x="2803797" y="1381145"/>
        <a:ext cx="1333741" cy="814272"/>
      </dsp:txXfrm>
    </dsp:sp>
    <dsp:sp modelId="{49BA58AF-F6C1-4EC1-8DD7-A99550609441}">
      <dsp:nvSpPr>
        <dsp:cNvPr id="0" name=""/>
        <dsp:cNvSpPr/>
      </dsp:nvSpPr>
      <dsp:spPr>
        <a:xfrm rot="16404859">
          <a:off x="3720181" y="1316324"/>
          <a:ext cx="941448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941448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167369" y="1294857"/>
        <a:ext cx="47072" cy="47072"/>
      </dsp:txXfrm>
    </dsp:sp>
    <dsp:sp modelId="{529AFA20-1EB5-4F5A-8651-1495F01168FB}">
      <dsp:nvSpPr>
        <dsp:cNvPr id="0" name=""/>
        <dsp:cNvSpPr/>
      </dsp:nvSpPr>
      <dsp:spPr>
        <a:xfrm>
          <a:off x="4218940" y="304061"/>
          <a:ext cx="4197707" cy="10888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pt-PT" sz="2400" kern="1200" noProof="0" dirty="0" err="1" smtClean="0"/>
            <a:t>everyday</a:t>
          </a:r>
          <a:r>
            <a:rPr lang="pt-PT" sz="2400" kern="1200" noProof="0" dirty="0" smtClean="0"/>
            <a:t>                        </a:t>
          </a:r>
          <a:r>
            <a:rPr lang="pt-PT" sz="2400" kern="1200" noProof="0" dirty="0" err="1" smtClean="0"/>
            <a:t>technical</a:t>
          </a:r>
          <a:r>
            <a:rPr lang="pt-PT" sz="2400" kern="1200" noProof="0" dirty="0" smtClean="0"/>
            <a:t>/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PT" sz="2400" kern="1200" noProof="0" dirty="0" smtClean="0"/>
            <a:t>                                      </a:t>
          </a:r>
          <a:r>
            <a:rPr lang="pt-PT" sz="2400" kern="1200" noProof="0" dirty="0" err="1" smtClean="0"/>
            <a:t>specialist</a:t>
          </a:r>
          <a:endParaRPr lang="pt-PT" sz="2400" kern="1200" noProof="0" dirty="0"/>
        </a:p>
      </dsp:txBody>
      <dsp:txXfrm>
        <a:off x="4250832" y="335953"/>
        <a:ext cx="4133923" cy="1025104"/>
      </dsp:txXfrm>
    </dsp:sp>
    <dsp:sp modelId="{69CA6061-AD21-446D-B3CD-4FF43DFD5D67}">
      <dsp:nvSpPr>
        <dsp:cNvPr id="0" name=""/>
        <dsp:cNvSpPr/>
      </dsp:nvSpPr>
      <dsp:spPr>
        <a:xfrm rot="5128508">
          <a:off x="3398341" y="2613636"/>
          <a:ext cx="1660021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1660021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186851" y="2574205"/>
        <a:ext cx="83001" cy="83001"/>
      </dsp:txXfrm>
    </dsp:sp>
    <dsp:sp modelId="{534AA04E-ECF9-4EAB-829E-5C57C93753AE}">
      <dsp:nvSpPr>
        <dsp:cNvPr id="0" name=""/>
        <dsp:cNvSpPr/>
      </dsp:nvSpPr>
      <dsp:spPr>
        <a:xfrm>
          <a:off x="4293833" y="2817215"/>
          <a:ext cx="4419134" cy="12518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concrete</a:t>
          </a:r>
          <a:r>
            <a:rPr lang="pt-PT" sz="2400" kern="1200" noProof="0" dirty="0" smtClean="0"/>
            <a:t>                              </a:t>
          </a:r>
          <a:r>
            <a:rPr lang="pt-PT" sz="2400" kern="1200" noProof="0" dirty="0" err="1" smtClean="0"/>
            <a:t>abstract</a:t>
          </a:r>
          <a:r>
            <a:rPr lang="pt-PT" sz="2400" kern="1200" noProof="0" dirty="0" smtClean="0"/>
            <a:t>/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                                                 general</a:t>
          </a:r>
          <a:endParaRPr lang="pt-PT" sz="2400" kern="1200" noProof="0" dirty="0"/>
        </a:p>
      </dsp:txBody>
      <dsp:txXfrm>
        <a:off x="4330498" y="2853880"/>
        <a:ext cx="4345804" cy="1178498"/>
      </dsp:txXfrm>
    </dsp:sp>
    <dsp:sp modelId="{A5BA7B87-E3A2-43BB-8667-D598A9644C00}">
      <dsp:nvSpPr>
        <dsp:cNvPr id="0" name=""/>
        <dsp:cNvSpPr/>
      </dsp:nvSpPr>
      <dsp:spPr>
        <a:xfrm rot="2102924">
          <a:off x="4118573" y="1926500"/>
          <a:ext cx="488574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488574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350646" y="1916355"/>
        <a:ext cx="24428" cy="24428"/>
      </dsp:txXfrm>
    </dsp:sp>
    <dsp:sp modelId="{C41985FD-DB79-4787-9EB4-398661892B77}">
      <dsp:nvSpPr>
        <dsp:cNvPr id="0" name=""/>
        <dsp:cNvSpPr/>
      </dsp:nvSpPr>
      <dsp:spPr>
        <a:xfrm rot="10800000" flipV="1">
          <a:off x="4562849" y="1578819"/>
          <a:ext cx="4123771" cy="980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kern="1200" noProof="0" dirty="0" err="1" smtClean="0"/>
            <a:t>personal</a:t>
          </a:r>
          <a:r>
            <a:rPr lang="pt-PT" sz="2400" kern="1200" noProof="0" dirty="0" smtClean="0"/>
            <a:t> 				                         </a:t>
          </a:r>
          <a:r>
            <a:rPr lang="pt-PT" sz="2400" kern="1200" noProof="0" dirty="0" err="1" smtClean="0"/>
            <a:t>impersonal</a:t>
          </a:r>
          <a:endParaRPr lang="pt-PT" sz="2400" kern="1200" noProof="0" dirty="0" smtClean="0"/>
        </a:p>
      </dsp:txBody>
      <dsp:txXfrm rot="-10800000">
        <a:off x="4591554" y="1607524"/>
        <a:ext cx="4066361" cy="922665"/>
      </dsp:txXfrm>
    </dsp:sp>
    <dsp:sp modelId="{78F40FEC-C6F7-4EEC-A1DD-1CA70C15A0C0}">
      <dsp:nvSpPr>
        <dsp:cNvPr id="0" name=""/>
        <dsp:cNvSpPr/>
      </dsp:nvSpPr>
      <dsp:spPr>
        <a:xfrm rot="4622459">
          <a:off x="2037891" y="4186188"/>
          <a:ext cx="1657541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1657541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825223" y="4146818"/>
        <a:ext cx="82877" cy="82877"/>
      </dsp:txXfrm>
    </dsp:sp>
    <dsp:sp modelId="{3BDE6D4E-971B-497E-A5A1-5030A97219A2}">
      <dsp:nvSpPr>
        <dsp:cNvPr id="0" name=""/>
        <dsp:cNvSpPr/>
      </dsp:nvSpPr>
      <dsp:spPr>
        <a:xfrm>
          <a:off x="3052517" y="4464496"/>
          <a:ext cx="1916036" cy="1062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err="1" smtClean="0"/>
            <a:t>Lexico-grammatical</a:t>
          </a:r>
          <a:r>
            <a:rPr lang="pt-PT" sz="2400" b="1" kern="1200" noProof="0" dirty="0" smtClean="0"/>
            <a:t> </a:t>
          </a:r>
          <a:r>
            <a:rPr lang="pt-PT" sz="2400" b="1" kern="1200" noProof="0" dirty="0" err="1" smtClean="0"/>
            <a:t>choices</a:t>
          </a:r>
          <a:endParaRPr lang="pt-PT" sz="2400" b="1" kern="1200" noProof="0" dirty="0"/>
        </a:p>
      </dsp:txBody>
      <dsp:txXfrm>
        <a:off x="3083647" y="4495626"/>
        <a:ext cx="1853776" cy="1000587"/>
      </dsp:txXfrm>
    </dsp:sp>
    <dsp:sp modelId="{09D19920-FFEF-4832-8AFE-9E8EF853B8D4}">
      <dsp:nvSpPr>
        <dsp:cNvPr id="0" name=""/>
        <dsp:cNvSpPr/>
      </dsp:nvSpPr>
      <dsp:spPr>
        <a:xfrm rot="2778009">
          <a:off x="4899260" y="5155915"/>
          <a:ext cx="448331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448331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5112217" y="5146776"/>
        <a:ext cx="22416" cy="22416"/>
      </dsp:txXfrm>
    </dsp:sp>
    <dsp:sp modelId="{DA4C2C9F-D374-4257-96F2-CF8FEF5551BF}">
      <dsp:nvSpPr>
        <dsp:cNvPr id="0" name=""/>
        <dsp:cNvSpPr/>
      </dsp:nvSpPr>
      <dsp:spPr>
        <a:xfrm>
          <a:off x="5278297" y="5146869"/>
          <a:ext cx="1659925" cy="3463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structures</a:t>
          </a:r>
          <a:endParaRPr lang="pt-PT" sz="2400" kern="1200" noProof="0" dirty="0"/>
        </a:p>
      </dsp:txBody>
      <dsp:txXfrm>
        <a:off x="5288442" y="5157014"/>
        <a:ext cx="1639635" cy="326069"/>
      </dsp:txXfrm>
    </dsp:sp>
    <dsp:sp modelId="{2072F217-6C09-4A68-A40A-A02145E41634}">
      <dsp:nvSpPr>
        <dsp:cNvPr id="0" name=""/>
        <dsp:cNvSpPr/>
      </dsp:nvSpPr>
      <dsp:spPr>
        <a:xfrm rot="19236709">
          <a:off x="4915648" y="4846043"/>
          <a:ext cx="465850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465850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5136927" y="4836466"/>
        <a:ext cx="23292" cy="23292"/>
      </dsp:txXfrm>
    </dsp:sp>
    <dsp:sp modelId="{92DC23A7-DA78-4288-A0C3-2BE2B967B192}">
      <dsp:nvSpPr>
        <dsp:cNvPr id="0" name=""/>
        <dsp:cNvSpPr/>
      </dsp:nvSpPr>
      <dsp:spPr>
        <a:xfrm>
          <a:off x="5328593" y="4536504"/>
          <a:ext cx="1551854" cy="327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vocabulary</a:t>
          </a:r>
          <a:endParaRPr lang="pt-PT" sz="2400" kern="1200" noProof="0" dirty="0"/>
        </a:p>
      </dsp:txBody>
      <dsp:txXfrm>
        <a:off x="5338188" y="4546099"/>
        <a:ext cx="1532664" cy="308411"/>
      </dsp:txXfrm>
    </dsp:sp>
    <dsp:sp modelId="{42FBD8A5-1BE6-487C-B953-F8FAA0536DFD}">
      <dsp:nvSpPr>
        <dsp:cNvPr id="0" name=""/>
        <dsp:cNvSpPr/>
      </dsp:nvSpPr>
      <dsp:spPr>
        <a:xfrm rot="16635517">
          <a:off x="16359" y="1505350"/>
          <a:ext cx="1888866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1888866" y="2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913570" y="1460197"/>
        <a:ext cx="94443" cy="94443"/>
      </dsp:txXfrm>
    </dsp:sp>
    <dsp:sp modelId="{91595967-A86D-4510-99D7-C0BD883898F8}">
      <dsp:nvSpPr>
        <dsp:cNvPr id="0" name=""/>
        <dsp:cNvSpPr/>
      </dsp:nvSpPr>
      <dsp:spPr>
        <a:xfrm>
          <a:off x="1080120" y="258316"/>
          <a:ext cx="2294251" cy="62447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noProof="0" dirty="0" smtClean="0"/>
            <a:t>ORGANISATION</a:t>
          </a:r>
          <a:endParaRPr lang="pt-PT" sz="2000" b="1" kern="1200" noProof="0" dirty="0"/>
        </a:p>
      </dsp:txBody>
      <dsp:txXfrm>
        <a:off x="1098410" y="276606"/>
        <a:ext cx="2257671" cy="587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7B1CA-A456-4EBE-A8DB-A2ABB7E05239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9E872-250C-40B9-9144-DE43D7348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40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CD45-3C63-480E-A999-4A98D6A5F809}" type="datetime1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23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838A-0919-45AF-941A-3775059DB931}" type="datetime1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28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6B66-0CBC-400E-B1FD-E5D257B4A00A}" type="datetime1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88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B04D-A34F-4BBE-920A-90F5B11A4792}" type="datetime1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3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0924-F75D-4E47-9C4B-7FC88974B6BE}" type="datetime1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2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2138-0428-4E15-AB83-57C344B69729}" type="datetime1">
              <a:rPr lang="en-GB" smtClean="0"/>
              <a:t>24/10/2016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89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945B-241C-4A55-B9F4-4685C168C49B}" type="datetime1">
              <a:rPr lang="en-GB" smtClean="0"/>
              <a:t>24/10/2016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97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53FA-A67C-4553-BC84-59D0837500F8}" type="datetime1">
              <a:rPr lang="en-GB" smtClean="0"/>
              <a:t>24/10/2016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6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B4A3-9D39-4E2F-B1AB-42E305E77A77}" type="datetime1">
              <a:rPr lang="en-GB" smtClean="0"/>
              <a:t>24/10/2016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15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E26C-680D-4179-99C7-E2BACDBA71FF}" type="datetime1">
              <a:rPr lang="en-GB" smtClean="0"/>
              <a:t>24/10/2016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91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0C8A-A564-46AD-9E86-5EF965F1D00D}" type="datetime1">
              <a:rPr lang="en-GB" smtClean="0"/>
              <a:t>24/10/2016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6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DD64B-6712-4422-8D0F-4F7ABFF3735B}" type="datetime1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56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 err="1" smtClean="0">
                <a:solidFill>
                  <a:srgbClr val="0070C0"/>
                </a:solidFill>
              </a:rPr>
              <a:t>Writing</a:t>
            </a:r>
            <a:r>
              <a:rPr lang="pt-PT" b="1" dirty="0" smtClean="0">
                <a:solidFill>
                  <a:srgbClr val="0070C0"/>
                </a:solidFill>
              </a:rPr>
              <a:t> feedback 1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err="1" smtClean="0"/>
              <a:t>Writing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not</a:t>
            </a:r>
            <a:r>
              <a:rPr lang="pt-PT" dirty="0" smtClean="0"/>
              <a:t> 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same</a:t>
            </a:r>
            <a:r>
              <a:rPr lang="pt-PT" dirty="0" smtClean="0"/>
              <a:t> as </a:t>
            </a:r>
            <a:r>
              <a:rPr lang="pt-PT" dirty="0" err="1" smtClean="0"/>
              <a:t>speaking</a:t>
            </a:r>
            <a:endParaRPr lang="pt-PT" dirty="0" smtClean="0"/>
          </a:p>
          <a:p>
            <a:r>
              <a:rPr lang="pt-PT" dirty="0" smtClean="0"/>
              <a:t>OR</a:t>
            </a:r>
          </a:p>
          <a:p>
            <a:r>
              <a:rPr lang="pt-PT" dirty="0" err="1" smtClean="0"/>
              <a:t>How</a:t>
            </a:r>
            <a:r>
              <a:rPr lang="pt-PT" dirty="0" smtClean="0"/>
              <a:t> to </a:t>
            </a:r>
            <a:r>
              <a:rPr lang="pt-PT" dirty="0" err="1" smtClean="0"/>
              <a:t>make</a:t>
            </a:r>
            <a:r>
              <a:rPr lang="pt-PT" dirty="0" smtClean="0"/>
              <a:t> </a:t>
            </a:r>
            <a:r>
              <a:rPr lang="pt-PT" dirty="0" err="1" smtClean="0"/>
              <a:t>your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sound</a:t>
            </a:r>
            <a:r>
              <a:rPr lang="pt-PT" dirty="0" smtClean="0"/>
              <a:t> more objective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23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Analytical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exposition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introduction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b="1" dirty="0" err="1" smtClean="0">
                <a:solidFill>
                  <a:srgbClr val="00B050"/>
                </a:solidFill>
              </a:rPr>
              <a:t>Companies</a:t>
            </a:r>
            <a:r>
              <a:rPr lang="pt-PT" b="1" dirty="0" smtClean="0">
                <a:solidFill>
                  <a:srgbClr val="00B050"/>
                </a:solidFill>
              </a:rPr>
              <a:t> use marketing </a:t>
            </a:r>
            <a:r>
              <a:rPr lang="pt-PT" b="1" dirty="0" err="1" smtClean="0">
                <a:solidFill>
                  <a:srgbClr val="00B050"/>
                </a:solidFill>
              </a:rPr>
              <a:t>campaigns</a:t>
            </a:r>
            <a:r>
              <a:rPr lang="pt-PT" b="1" dirty="0" smtClean="0">
                <a:solidFill>
                  <a:srgbClr val="00B050"/>
                </a:solidFill>
              </a:rPr>
              <a:t> to </a:t>
            </a:r>
            <a:r>
              <a:rPr lang="pt-PT" b="1" dirty="0" err="1" smtClean="0">
                <a:solidFill>
                  <a:srgbClr val="00B050"/>
                </a:solidFill>
              </a:rPr>
              <a:t>influence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public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opinion</a:t>
            </a:r>
            <a:r>
              <a:rPr lang="pt-PT" b="1" dirty="0" smtClean="0">
                <a:solidFill>
                  <a:srgbClr val="00B050"/>
                </a:solidFill>
              </a:rPr>
              <a:t>. </a:t>
            </a:r>
            <a:r>
              <a:rPr lang="pt-PT" b="1" dirty="0" err="1" smtClean="0">
                <a:solidFill>
                  <a:srgbClr val="00B050"/>
                </a:solidFill>
              </a:rPr>
              <a:t>Each</a:t>
            </a:r>
            <a:r>
              <a:rPr lang="pt-PT" b="1" dirty="0" smtClean="0">
                <a:solidFill>
                  <a:srgbClr val="00B050"/>
                </a:solidFill>
              </a:rPr>
              <a:t> ad </a:t>
            </a:r>
            <a:r>
              <a:rPr lang="pt-PT" b="1" dirty="0" err="1" smtClean="0">
                <a:solidFill>
                  <a:srgbClr val="00B050"/>
                </a:solidFill>
              </a:rPr>
              <a:t>projects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an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image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of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the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company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and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is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usually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carefully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crafted</a:t>
            </a:r>
            <a:r>
              <a:rPr lang="pt-PT" b="1" dirty="0" smtClean="0">
                <a:solidFill>
                  <a:srgbClr val="00B050"/>
                </a:solidFill>
              </a:rPr>
              <a:t> to </a:t>
            </a:r>
            <a:r>
              <a:rPr lang="pt-PT" b="1" dirty="0" err="1" smtClean="0">
                <a:solidFill>
                  <a:srgbClr val="00B050"/>
                </a:solidFill>
              </a:rPr>
              <a:t>project</a:t>
            </a:r>
            <a:r>
              <a:rPr lang="pt-PT" b="1" dirty="0" smtClean="0">
                <a:solidFill>
                  <a:srgbClr val="00B050"/>
                </a:solidFill>
              </a:rPr>
              <a:t> particular </a:t>
            </a:r>
            <a:r>
              <a:rPr lang="pt-PT" b="1" dirty="0" err="1" smtClean="0">
                <a:solidFill>
                  <a:srgbClr val="00B050"/>
                </a:solidFill>
              </a:rPr>
              <a:t>values</a:t>
            </a:r>
            <a:r>
              <a:rPr lang="pt-PT" b="1" dirty="0" smtClean="0">
                <a:solidFill>
                  <a:srgbClr val="00B050"/>
                </a:solidFill>
              </a:rPr>
              <a:t>. </a:t>
            </a:r>
            <a:r>
              <a:rPr lang="pt-PT" dirty="0" smtClean="0"/>
              <a:t>As a </a:t>
            </a:r>
            <a:r>
              <a:rPr lang="pt-PT" dirty="0" err="1" smtClean="0"/>
              <a:t>result</a:t>
            </a:r>
            <a:r>
              <a:rPr lang="pt-PT" dirty="0" smtClean="0"/>
              <a:t>, </a:t>
            </a:r>
            <a:r>
              <a:rPr lang="pt-PT" dirty="0" err="1" smtClean="0"/>
              <a:t>companies</a:t>
            </a:r>
            <a:r>
              <a:rPr lang="pt-PT" dirty="0" smtClean="0"/>
              <a:t> </a:t>
            </a:r>
            <a:r>
              <a:rPr lang="pt-PT" dirty="0" err="1" smtClean="0"/>
              <a:t>whose</a:t>
            </a:r>
            <a:r>
              <a:rPr lang="pt-PT" dirty="0" smtClean="0"/>
              <a:t> </a:t>
            </a:r>
            <a:r>
              <a:rPr lang="pt-PT" dirty="0" err="1" smtClean="0"/>
              <a:t>public</a:t>
            </a:r>
            <a:r>
              <a:rPr lang="pt-PT" dirty="0" smtClean="0"/>
              <a:t> </a:t>
            </a:r>
            <a:r>
              <a:rPr lang="pt-PT" dirty="0" err="1" smtClean="0"/>
              <a:t>image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negative </a:t>
            </a:r>
            <a:r>
              <a:rPr lang="pt-PT" dirty="0" err="1" smtClean="0"/>
              <a:t>may</a:t>
            </a:r>
            <a:r>
              <a:rPr lang="pt-PT" dirty="0" smtClean="0"/>
              <a:t> </a:t>
            </a:r>
            <a:r>
              <a:rPr lang="pt-PT" dirty="0" err="1" smtClean="0"/>
              <a:t>create</a:t>
            </a:r>
            <a:r>
              <a:rPr lang="pt-PT" dirty="0" smtClean="0"/>
              <a:t> </a:t>
            </a:r>
            <a:r>
              <a:rPr lang="pt-PT" dirty="0" err="1" smtClean="0"/>
              <a:t>specific</a:t>
            </a:r>
            <a:r>
              <a:rPr lang="pt-PT" dirty="0" smtClean="0"/>
              <a:t> </a:t>
            </a:r>
            <a:r>
              <a:rPr lang="pt-PT" dirty="0" err="1" smtClean="0"/>
              <a:t>advertisement</a:t>
            </a:r>
            <a:r>
              <a:rPr lang="pt-PT" dirty="0" smtClean="0"/>
              <a:t> </a:t>
            </a:r>
            <a:r>
              <a:rPr lang="pt-PT" dirty="0" err="1" smtClean="0"/>
              <a:t>campaigns</a:t>
            </a:r>
            <a:r>
              <a:rPr lang="pt-PT" dirty="0" smtClean="0"/>
              <a:t> to </a:t>
            </a:r>
            <a:r>
              <a:rPr lang="pt-PT" dirty="0" err="1" smtClean="0"/>
              <a:t>counteract</a:t>
            </a:r>
            <a:r>
              <a:rPr lang="pt-PT" dirty="0" smtClean="0"/>
              <a:t> </a:t>
            </a:r>
            <a:r>
              <a:rPr lang="pt-PT" dirty="0" err="1" smtClean="0"/>
              <a:t>such</a:t>
            </a:r>
            <a:r>
              <a:rPr lang="pt-PT" dirty="0" smtClean="0"/>
              <a:t> negative </a:t>
            </a:r>
            <a:r>
              <a:rPr lang="pt-PT" dirty="0" err="1" smtClean="0"/>
              <a:t>views</a:t>
            </a:r>
            <a:r>
              <a:rPr lang="pt-PT" dirty="0" smtClean="0"/>
              <a:t>. </a:t>
            </a:r>
            <a:r>
              <a:rPr lang="pt-PT" dirty="0" err="1" smtClean="0"/>
              <a:t>Chrevron’s</a:t>
            </a:r>
            <a:r>
              <a:rPr lang="pt-PT" dirty="0" smtClean="0"/>
              <a:t> print </a:t>
            </a:r>
            <a:r>
              <a:rPr lang="pt-PT" dirty="0" err="1" smtClean="0"/>
              <a:t>ads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2003 </a:t>
            </a:r>
            <a:r>
              <a:rPr lang="pt-PT" dirty="0" err="1" smtClean="0"/>
              <a:t>and</a:t>
            </a:r>
            <a:r>
              <a:rPr lang="pt-PT" dirty="0" smtClean="0"/>
              <a:t> 2007 </a:t>
            </a:r>
            <a:r>
              <a:rPr lang="pt-PT" dirty="0" err="1" smtClean="0"/>
              <a:t>illustrate</a:t>
            </a:r>
            <a:r>
              <a:rPr lang="pt-PT" dirty="0" smtClean="0"/>
              <a:t> </a:t>
            </a:r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they</a:t>
            </a:r>
            <a:r>
              <a:rPr lang="pt-PT" dirty="0" smtClean="0"/>
              <a:t> </a:t>
            </a:r>
            <a:r>
              <a:rPr lang="pt-PT" dirty="0" err="1" smtClean="0"/>
              <a:t>used</a:t>
            </a:r>
            <a:r>
              <a:rPr lang="pt-PT" dirty="0" smtClean="0"/>
              <a:t> </a:t>
            </a:r>
            <a:r>
              <a:rPr lang="pt-PT" dirty="0" err="1" smtClean="0"/>
              <a:t>advertising</a:t>
            </a:r>
            <a:r>
              <a:rPr lang="pt-PT" dirty="0" smtClean="0"/>
              <a:t> to </a:t>
            </a:r>
            <a:r>
              <a:rPr lang="pt-PT" dirty="0" err="1" smtClean="0"/>
              <a:t>project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values</a:t>
            </a:r>
            <a:r>
              <a:rPr lang="pt-PT" dirty="0" smtClean="0"/>
              <a:t>, </a:t>
            </a:r>
            <a:r>
              <a:rPr lang="pt-PT" dirty="0" err="1" smtClean="0"/>
              <a:t>which</a:t>
            </a:r>
            <a:r>
              <a:rPr lang="pt-PT" dirty="0" smtClean="0"/>
              <a:t> </a:t>
            </a:r>
            <a:r>
              <a:rPr lang="pt-PT" dirty="0" err="1" smtClean="0"/>
              <a:t>evolved</a:t>
            </a:r>
            <a:r>
              <a:rPr lang="pt-PT" dirty="0" smtClean="0"/>
              <a:t> in response to </a:t>
            </a:r>
            <a:r>
              <a:rPr lang="pt-PT" dirty="0" err="1" smtClean="0"/>
              <a:t>market</a:t>
            </a:r>
            <a:r>
              <a:rPr lang="pt-PT" dirty="0" smtClean="0"/>
              <a:t> </a:t>
            </a:r>
            <a:r>
              <a:rPr lang="pt-PT" dirty="0" err="1" smtClean="0"/>
              <a:t>conditions</a:t>
            </a:r>
            <a:r>
              <a:rPr lang="pt-PT" dirty="0" smtClean="0"/>
              <a:t>. </a:t>
            </a:r>
          </a:p>
          <a:p>
            <a:pPr marL="0" indent="0">
              <a:buNone/>
            </a:pPr>
            <a:r>
              <a:rPr lang="pt-PT" b="1" dirty="0" smtClean="0">
                <a:solidFill>
                  <a:srgbClr val="00B050"/>
                </a:solidFill>
              </a:rPr>
              <a:t>Background</a:t>
            </a:r>
            <a:endParaRPr lang="pt-PT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01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Analytical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exposition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introduction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err="1" smtClean="0">
                <a:solidFill>
                  <a:srgbClr val="00B050"/>
                </a:solidFill>
              </a:rPr>
              <a:t>Companies</a:t>
            </a:r>
            <a:r>
              <a:rPr lang="pt-PT" dirty="0" smtClean="0">
                <a:solidFill>
                  <a:srgbClr val="00B050"/>
                </a:solidFill>
              </a:rPr>
              <a:t> use marketing </a:t>
            </a:r>
            <a:r>
              <a:rPr lang="pt-PT" dirty="0" err="1" smtClean="0">
                <a:solidFill>
                  <a:srgbClr val="00B050"/>
                </a:solidFill>
              </a:rPr>
              <a:t>campaigns</a:t>
            </a:r>
            <a:r>
              <a:rPr lang="pt-PT" dirty="0" smtClean="0">
                <a:solidFill>
                  <a:srgbClr val="00B050"/>
                </a:solidFill>
              </a:rPr>
              <a:t> to </a:t>
            </a:r>
            <a:r>
              <a:rPr lang="pt-PT" dirty="0" err="1" smtClean="0">
                <a:solidFill>
                  <a:srgbClr val="00B050"/>
                </a:solidFill>
              </a:rPr>
              <a:t>influence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public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opinion</a:t>
            </a:r>
            <a:r>
              <a:rPr lang="pt-PT" dirty="0" smtClean="0">
                <a:solidFill>
                  <a:srgbClr val="00B050"/>
                </a:solidFill>
              </a:rPr>
              <a:t>. </a:t>
            </a:r>
            <a:r>
              <a:rPr lang="pt-PT" dirty="0" err="1" smtClean="0">
                <a:solidFill>
                  <a:srgbClr val="00B050"/>
                </a:solidFill>
              </a:rPr>
              <a:t>Each</a:t>
            </a:r>
            <a:r>
              <a:rPr lang="pt-PT" dirty="0" smtClean="0">
                <a:solidFill>
                  <a:srgbClr val="00B050"/>
                </a:solidFill>
              </a:rPr>
              <a:t> ad </a:t>
            </a:r>
            <a:r>
              <a:rPr lang="pt-PT" dirty="0" err="1" smtClean="0">
                <a:solidFill>
                  <a:srgbClr val="00B050"/>
                </a:solidFill>
              </a:rPr>
              <a:t>projects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an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image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of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company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and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is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usually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carefully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crafted</a:t>
            </a:r>
            <a:r>
              <a:rPr lang="pt-PT" dirty="0" smtClean="0">
                <a:solidFill>
                  <a:srgbClr val="00B050"/>
                </a:solidFill>
              </a:rPr>
              <a:t> to </a:t>
            </a:r>
            <a:r>
              <a:rPr lang="pt-PT" dirty="0" err="1" smtClean="0">
                <a:solidFill>
                  <a:srgbClr val="00B050"/>
                </a:solidFill>
              </a:rPr>
              <a:t>project</a:t>
            </a:r>
            <a:r>
              <a:rPr lang="pt-PT" dirty="0" smtClean="0">
                <a:solidFill>
                  <a:srgbClr val="00B050"/>
                </a:solidFill>
              </a:rPr>
              <a:t> particular </a:t>
            </a:r>
            <a:r>
              <a:rPr lang="pt-PT" dirty="0" err="1" smtClean="0">
                <a:solidFill>
                  <a:srgbClr val="00B050"/>
                </a:solidFill>
              </a:rPr>
              <a:t>values</a:t>
            </a:r>
            <a:r>
              <a:rPr lang="pt-PT" dirty="0" smtClean="0">
                <a:solidFill>
                  <a:srgbClr val="00B050"/>
                </a:solidFill>
              </a:rPr>
              <a:t>. </a:t>
            </a:r>
            <a:r>
              <a:rPr lang="pt-PT" b="1" dirty="0" smtClean="0">
                <a:solidFill>
                  <a:srgbClr val="00B0F0"/>
                </a:solidFill>
              </a:rPr>
              <a:t>As a </a:t>
            </a:r>
            <a:r>
              <a:rPr lang="pt-PT" b="1" dirty="0" err="1" smtClean="0">
                <a:solidFill>
                  <a:srgbClr val="00B0F0"/>
                </a:solidFill>
              </a:rPr>
              <a:t>result</a:t>
            </a:r>
            <a:r>
              <a:rPr lang="pt-PT" b="1" dirty="0" smtClean="0">
                <a:solidFill>
                  <a:srgbClr val="00B0F0"/>
                </a:solidFill>
              </a:rPr>
              <a:t>, </a:t>
            </a:r>
            <a:r>
              <a:rPr lang="pt-PT" b="1" dirty="0" err="1" smtClean="0">
                <a:solidFill>
                  <a:srgbClr val="00B0F0"/>
                </a:solidFill>
              </a:rPr>
              <a:t>companies</a:t>
            </a:r>
            <a:r>
              <a:rPr lang="pt-PT" b="1" dirty="0" smtClean="0">
                <a:solidFill>
                  <a:srgbClr val="00B0F0"/>
                </a:solidFill>
              </a:rPr>
              <a:t> </a:t>
            </a:r>
            <a:r>
              <a:rPr lang="pt-PT" b="1" dirty="0" err="1" smtClean="0">
                <a:solidFill>
                  <a:srgbClr val="00B0F0"/>
                </a:solidFill>
              </a:rPr>
              <a:t>whose</a:t>
            </a:r>
            <a:r>
              <a:rPr lang="pt-PT" b="1" dirty="0" smtClean="0">
                <a:solidFill>
                  <a:srgbClr val="00B0F0"/>
                </a:solidFill>
              </a:rPr>
              <a:t> </a:t>
            </a:r>
            <a:r>
              <a:rPr lang="pt-PT" b="1" dirty="0" err="1" smtClean="0">
                <a:solidFill>
                  <a:srgbClr val="00B0F0"/>
                </a:solidFill>
              </a:rPr>
              <a:t>public</a:t>
            </a:r>
            <a:r>
              <a:rPr lang="pt-PT" b="1" dirty="0" smtClean="0">
                <a:solidFill>
                  <a:srgbClr val="00B0F0"/>
                </a:solidFill>
              </a:rPr>
              <a:t> </a:t>
            </a:r>
            <a:r>
              <a:rPr lang="pt-PT" b="1" dirty="0" err="1" smtClean="0">
                <a:solidFill>
                  <a:srgbClr val="00B0F0"/>
                </a:solidFill>
              </a:rPr>
              <a:t>image</a:t>
            </a:r>
            <a:r>
              <a:rPr lang="pt-PT" b="1" dirty="0" smtClean="0">
                <a:solidFill>
                  <a:srgbClr val="00B0F0"/>
                </a:solidFill>
              </a:rPr>
              <a:t> </a:t>
            </a:r>
            <a:r>
              <a:rPr lang="pt-PT" b="1" dirty="0" err="1" smtClean="0">
                <a:solidFill>
                  <a:srgbClr val="00B0F0"/>
                </a:solidFill>
              </a:rPr>
              <a:t>is</a:t>
            </a:r>
            <a:r>
              <a:rPr lang="pt-PT" b="1" dirty="0" smtClean="0">
                <a:solidFill>
                  <a:srgbClr val="00B0F0"/>
                </a:solidFill>
              </a:rPr>
              <a:t> negative </a:t>
            </a:r>
            <a:r>
              <a:rPr lang="pt-PT" b="1" dirty="0" err="1" smtClean="0">
                <a:solidFill>
                  <a:srgbClr val="00B0F0"/>
                </a:solidFill>
              </a:rPr>
              <a:t>may</a:t>
            </a:r>
            <a:r>
              <a:rPr lang="pt-PT" b="1" dirty="0" smtClean="0">
                <a:solidFill>
                  <a:srgbClr val="00B0F0"/>
                </a:solidFill>
              </a:rPr>
              <a:t> </a:t>
            </a:r>
            <a:r>
              <a:rPr lang="pt-PT" b="1" dirty="0" err="1" smtClean="0">
                <a:solidFill>
                  <a:srgbClr val="00B0F0"/>
                </a:solidFill>
              </a:rPr>
              <a:t>create</a:t>
            </a:r>
            <a:r>
              <a:rPr lang="pt-PT" b="1" dirty="0" smtClean="0">
                <a:solidFill>
                  <a:srgbClr val="00B0F0"/>
                </a:solidFill>
              </a:rPr>
              <a:t> </a:t>
            </a:r>
            <a:r>
              <a:rPr lang="pt-PT" b="1" dirty="0" err="1" smtClean="0">
                <a:solidFill>
                  <a:srgbClr val="00B0F0"/>
                </a:solidFill>
              </a:rPr>
              <a:t>specific</a:t>
            </a:r>
            <a:r>
              <a:rPr lang="pt-PT" b="1" dirty="0" smtClean="0">
                <a:solidFill>
                  <a:srgbClr val="00B0F0"/>
                </a:solidFill>
              </a:rPr>
              <a:t> </a:t>
            </a:r>
            <a:r>
              <a:rPr lang="pt-PT" b="1" dirty="0" err="1" smtClean="0">
                <a:solidFill>
                  <a:srgbClr val="00B0F0"/>
                </a:solidFill>
              </a:rPr>
              <a:t>advertisement</a:t>
            </a:r>
            <a:r>
              <a:rPr lang="pt-PT" b="1" dirty="0" smtClean="0">
                <a:solidFill>
                  <a:srgbClr val="00B0F0"/>
                </a:solidFill>
              </a:rPr>
              <a:t> </a:t>
            </a:r>
            <a:r>
              <a:rPr lang="pt-PT" b="1" dirty="0" err="1" smtClean="0">
                <a:solidFill>
                  <a:srgbClr val="00B0F0"/>
                </a:solidFill>
              </a:rPr>
              <a:t>campaigns</a:t>
            </a:r>
            <a:r>
              <a:rPr lang="pt-PT" b="1" dirty="0" smtClean="0">
                <a:solidFill>
                  <a:srgbClr val="00B0F0"/>
                </a:solidFill>
              </a:rPr>
              <a:t> to </a:t>
            </a:r>
            <a:r>
              <a:rPr lang="pt-PT" b="1" dirty="0" err="1" smtClean="0">
                <a:solidFill>
                  <a:srgbClr val="00B0F0"/>
                </a:solidFill>
              </a:rPr>
              <a:t>counteract</a:t>
            </a:r>
            <a:r>
              <a:rPr lang="pt-PT" b="1" dirty="0" smtClean="0">
                <a:solidFill>
                  <a:srgbClr val="00B0F0"/>
                </a:solidFill>
              </a:rPr>
              <a:t> </a:t>
            </a:r>
            <a:r>
              <a:rPr lang="pt-PT" b="1" dirty="0" err="1" smtClean="0">
                <a:solidFill>
                  <a:srgbClr val="00B0F0"/>
                </a:solidFill>
              </a:rPr>
              <a:t>such</a:t>
            </a:r>
            <a:r>
              <a:rPr lang="pt-PT" b="1" dirty="0" smtClean="0">
                <a:solidFill>
                  <a:srgbClr val="00B0F0"/>
                </a:solidFill>
              </a:rPr>
              <a:t> negative </a:t>
            </a:r>
            <a:r>
              <a:rPr lang="pt-PT" b="1" dirty="0" err="1" smtClean="0">
                <a:solidFill>
                  <a:srgbClr val="00B0F0"/>
                </a:solidFill>
              </a:rPr>
              <a:t>views</a:t>
            </a:r>
            <a:r>
              <a:rPr lang="pt-PT" b="1" dirty="0" smtClean="0">
                <a:solidFill>
                  <a:srgbClr val="00B0F0"/>
                </a:solidFill>
              </a:rPr>
              <a:t>.</a:t>
            </a:r>
            <a:r>
              <a:rPr lang="pt-PT" dirty="0" smtClean="0"/>
              <a:t> </a:t>
            </a:r>
            <a:r>
              <a:rPr lang="pt-PT" dirty="0" err="1" smtClean="0"/>
              <a:t>Chrevron’s</a:t>
            </a:r>
            <a:r>
              <a:rPr lang="pt-PT" dirty="0" smtClean="0"/>
              <a:t> print </a:t>
            </a:r>
            <a:r>
              <a:rPr lang="pt-PT" dirty="0" err="1" smtClean="0"/>
              <a:t>ads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2003 </a:t>
            </a:r>
            <a:r>
              <a:rPr lang="pt-PT" dirty="0" err="1" smtClean="0"/>
              <a:t>and</a:t>
            </a:r>
            <a:r>
              <a:rPr lang="pt-PT" dirty="0" smtClean="0"/>
              <a:t> 2007 </a:t>
            </a:r>
            <a:r>
              <a:rPr lang="pt-PT" dirty="0" err="1" smtClean="0"/>
              <a:t>illustrate</a:t>
            </a:r>
            <a:r>
              <a:rPr lang="pt-PT" dirty="0" smtClean="0"/>
              <a:t> </a:t>
            </a:r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they</a:t>
            </a:r>
            <a:r>
              <a:rPr lang="pt-PT" dirty="0" smtClean="0"/>
              <a:t> </a:t>
            </a:r>
            <a:r>
              <a:rPr lang="pt-PT" dirty="0" err="1" smtClean="0"/>
              <a:t>used</a:t>
            </a:r>
            <a:r>
              <a:rPr lang="pt-PT" dirty="0" smtClean="0"/>
              <a:t> </a:t>
            </a:r>
            <a:r>
              <a:rPr lang="pt-PT" dirty="0" err="1" smtClean="0"/>
              <a:t>advertising</a:t>
            </a:r>
            <a:r>
              <a:rPr lang="pt-PT" dirty="0" smtClean="0"/>
              <a:t> to </a:t>
            </a:r>
            <a:r>
              <a:rPr lang="pt-PT" dirty="0" err="1" smtClean="0"/>
              <a:t>project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values</a:t>
            </a:r>
            <a:r>
              <a:rPr lang="pt-PT" dirty="0" smtClean="0"/>
              <a:t>, </a:t>
            </a:r>
            <a:r>
              <a:rPr lang="pt-PT" dirty="0" err="1" smtClean="0"/>
              <a:t>which</a:t>
            </a:r>
            <a:r>
              <a:rPr lang="pt-PT" dirty="0" smtClean="0"/>
              <a:t> </a:t>
            </a:r>
            <a:r>
              <a:rPr lang="pt-PT" dirty="0" err="1" smtClean="0"/>
              <a:t>evolved</a:t>
            </a:r>
            <a:r>
              <a:rPr lang="pt-PT" dirty="0" smtClean="0"/>
              <a:t> in response to </a:t>
            </a:r>
            <a:r>
              <a:rPr lang="pt-PT" dirty="0" err="1" smtClean="0"/>
              <a:t>market</a:t>
            </a:r>
            <a:r>
              <a:rPr lang="pt-PT" dirty="0" smtClean="0"/>
              <a:t> </a:t>
            </a:r>
            <a:r>
              <a:rPr lang="pt-PT" dirty="0" err="1" smtClean="0"/>
              <a:t>conditions</a:t>
            </a:r>
            <a:r>
              <a:rPr lang="pt-PT" dirty="0" smtClean="0"/>
              <a:t>. </a:t>
            </a:r>
          </a:p>
          <a:p>
            <a:pPr marL="0" indent="0">
              <a:buNone/>
            </a:pPr>
            <a:r>
              <a:rPr lang="pt-PT" dirty="0" smtClean="0">
                <a:solidFill>
                  <a:srgbClr val="00B050"/>
                </a:solidFill>
              </a:rPr>
              <a:t>Background</a:t>
            </a:r>
            <a:r>
              <a:rPr lang="pt-PT" b="1" dirty="0" smtClean="0">
                <a:solidFill>
                  <a:srgbClr val="00B050"/>
                </a:solidFill>
              </a:rPr>
              <a:t> 	</a:t>
            </a:r>
            <a:r>
              <a:rPr lang="pt-PT" b="1" dirty="0" err="1" smtClean="0">
                <a:solidFill>
                  <a:srgbClr val="00B0F0"/>
                </a:solidFill>
              </a:rPr>
              <a:t>Issue</a:t>
            </a:r>
            <a:endParaRPr lang="pt-PT" b="1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6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Analytical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exposition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introduction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err="1" smtClean="0">
                <a:solidFill>
                  <a:srgbClr val="00B050"/>
                </a:solidFill>
              </a:rPr>
              <a:t>Companies</a:t>
            </a:r>
            <a:r>
              <a:rPr lang="pt-PT" dirty="0" smtClean="0">
                <a:solidFill>
                  <a:srgbClr val="00B050"/>
                </a:solidFill>
              </a:rPr>
              <a:t> use marketing </a:t>
            </a:r>
            <a:r>
              <a:rPr lang="pt-PT" dirty="0" err="1" smtClean="0">
                <a:solidFill>
                  <a:srgbClr val="00B050"/>
                </a:solidFill>
              </a:rPr>
              <a:t>campaigns</a:t>
            </a:r>
            <a:r>
              <a:rPr lang="pt-PT" dirty="0" smtClean="0">
                <a:solidFill>
                  <a:srgbClr val="00B050"/>
                </a:solidFill>
              </a:rPr>
              <a:t> to </a:t>
            </a:r>
            <a:r>
              <a:rPr lang="pt-PT" dirty="0" err="1" smtClean="0">
                <a:solidFill>
                  <a:srgbClr val="00B050"/>
                </a:solidFill>
              </a:rPr>
              <a:t>influence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public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opinion</a:t>
            </a:r>
            <a:r>
              <a:rPr lang="pt-PT" dirty="0" smtClean="0">
                <a:solidFill>
                  <a:srgbClr val="00B050"/>
                </a:solidFill>
              </a:rPr>
              <a:t>. </a:t>
            </a:r>
            <a:r>
              <a:rPr lang="pt-PT" dirty="0" err="1" smtClean="0">
                <a:solidFill>
                  <a:srgbClr val="00B050"/>
                </a:solidFill>
              </a:rPr>
              <a:t>Each</a:t>
            </a:r>
            <a:r>
              <a:rPr lang="pt-PT" dirty="0" smtClean="0">
                <a:solidFill>
                  <a:srgbClr val="00B050"/>
                </a:solidFill>
              </a:rPr>
              <a:t> ad </a:t>
            </a:r>
            <a:r>
              <a:rPr lang="pt-PT" dirty="0" err="1" smtClean="0">
                <a:solidFill>
                  <a:srgbClr val="00B050"/>
                </a:solidFill>
              </a:rPr>
              <a:t>projects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an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image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of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company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and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is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usually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carefully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crafted</a:t>
            </a:r>
            <a:r>
              <a:rPr lang="pt-PT" dirty="0" smtClean="0">
                <a:solidFill>
                  <a:srgbClr val="00B050"/>
                </a:solidFill>
              </a:rPr>
              <a:t> to </a:t>
            </a:r>
            <a:r>
              <a:rPr lang="pt-PT" dirty="0" err="1" smtClean="0">
                <a:solidFill>
                  <a:srgbClr val="00B050"/>
                </a:solidFill>
              </a:rPr>
              <a:t>project</a:t>
            </a:r>
            <a:r>
              <a:rPr lang="pt-PT" dirty="0" smtClean="0">
                <a:solidFill>
                  <a:srgbClr val="00B050"/>
                </a:solidFill>
              </a:rPr>
              <a:t> particular </a:t>
            </a:r>
            <a:r>
              <a:rPr lang="pt-PT" dirty="0" err="1" smtClean="0">
                <a:solidFill>
                  <a:srgbClr val="00B050"/>
                </a:solidFill>
              </a:rPr>
              <a:t>values</a:t>
            </a:r>
            <a:r>
              <a:rPr lang="pt-PT" dirty="0" smtClean="0">
                <a:solidFill>
                  <a:srgbClr val="00B050"/>
                </a:solidFill>
              </a:rPr>
              <a:t>. </a:t>
            </a:r>
            <a:r>
              <a:rPr lang="pt-PT" dirty="0" smtClean="0">
                <a:solidFill>
                  <a:srgbClr val="00B0F0"/>
                </a:solidFill>
              </a:rPr>
              <a:t>As a </a:t>
            </a:r>
            <a:r>
              <a:rPr lang="pt-PT" dirty="0" err="1" smtClean="0">
                <a:solidFill>
                  <a:srgbClr val="00B0F0"/>
                </a:solidFill>
              </a:rPr>
              <a:t>result</a:t>
            </a:r>
            <a:r>
              <a:rPr lang="pt-PT" dirty="0" smtClean="0">
                <a:solidFill>
                  <a:srgbClr val="00B0F0"/>
                </a:solidFill>
              </a:rPr>
              <a:t>, </a:t>
            </a:r>
            <a:r>
              <a:rPr lang="pt-PT" dirty="0" err="1" smtClean="0">
                <a:solidFill>
                  <a:srgbClr val="00B0F0"/>
                </a:solidFill>
              </a:rPr>
              <a:t>companies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whose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public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image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is</a:t>
            </a:r>
            <a:r>
              <a:rPr lang="pt-PT" dirty="0" smtClean="0">
                <a:solidFill>
                  <a:srgbClr val="00B0F0"/>
                </a:solidFill>
              </a:rPr>
              <a:t> negative </a:t>
            </a:r>
            <a:r>
              <a:rPr lang="pt-PT" dirty="0" err="1" smtClean="0">
                <a:solidFill>
                  <a:srgbClr val="00B0F0"/>
                </a:solidFill>
              </a:rPr>
              <a:t>may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create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specific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advertisement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campaigns</a:t>
            </a:r>
            <a:r>
              <a:rPr lang="pt-PT" dirty="0" smtClean="0">
                <a:solidFill>
                  <a:srgbClr val="00B0F0"/>
                </a:solidFill>
              </a:rPr>
              <a:t> to </a:t>
            </a:r>
            <a:r>
              <a:rPr lang="pt-PT" dirty="0" err="1" smtClean="0">
                <a:solidFill>
                  <a:srgbClr val="00B0F0"/>
                </a:solidFill>
              </a:rPr>
              <a:t>counteract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such</a:t>
            </a:r>
            <a:r>
              <a:rPr lang="pt-PT" dirty="0" smtClean="0">
                <a:solidFill>
                  <a:srgbClr val="00B0F0"/>
                </a:solidFill>
              </a:rPr>
              <a:t> negative </a:t>
            </a:r>
            <a:r>
              <a:rPr lang="pt-PT" dirty="0" err="1" smtClean="0">
                <a:solidFill>
                  <a:srgbClr val="00B0F0"/>
                </a:solidFill>
              </a:rPr>
              <a:t>views</a:t>
            </a:r>
            <a:r>
              <a:rPr lang="pt-PT" dirty="0" smtClean="0">
                <a:solidFill>
                  <a:srgbClr val="00B0F0"/>
                </a:solidFill>
              </a:rPr>
              <a:t>.</a:t>
            </a:r>
            <a:r>
              <a:rPr lang="pt-PT" dirty="0" smtClean="0"/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Chrevron’s</a:t>
            </a:r>
            <a:r>
              <a:rPr lang="pt-PT" b="1" dirty="0" smtClean="0">
                <a:solidFill>
                  <a:srgbClr val="FFC000"/>
                </a:solidFill>
              </a:rPr>
              <a:t> print </a:t>
            </a:r>
            <a:r>
              <a:rPr lang="pt-PT" b="1" dirty="0" err="1" smtClean="0">
                <a:solidFill>
                  <a:srgbClr val="FFC000"/>
                </a:solidFill>
              </a:rPr>
              <a:t>ads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between</a:t>
            </a:r>
            <a:r>
              <a:rPr lang="pt-PT" b="1" dirty="0" smtClean="0">
                <a:solidFill>
                  <a:srgbClr val="FFC000"/>
                </a:solidFill>
              </a:rPr>
              <a:t> 2003 </a:t>
            </a:r>
            <a:r>
              <a:rPr lang="pt-PT" b="1" dirty="0" err="1" smtClean="0">
                <a:solidFill>
                  <a:srgbClr val="FFC000"/>
                </a:solidFill>
              </a:rPr>
              <a:t>and</a:t>
            </a:r>
            <a:r>
              <a:rPr lang="pt-PT" b="1" dirty="0" smtClean="0">
                <a:solidFill>
                  <a:srgbClr val="FFC000"/>
                </a:solidFill>
              </a:rPr>
              <a:t> 2007 </a:t>
            </a:r>
            <a:r>
              <a:rPr lang="pt-PT" b="1" dirty="0" err="1" smtClean="0">
                <a:solidFill>
                  <a:srgbClr val="FFC000"/>
                </a:solidFill>
              </a:rPr>
              <a:t>illustrate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how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they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used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advertising</a:t>
            </a:r>
            <a:r>
              <a:rPr lang="pt-PT" b="1" dirty="0" smtClean="0">
                <a:solidFill>
                  <a:srgbClr val="FFC000"/>
                </a:solidFill>
              </a:rPr>
              <a:t> to </a:t>
            </a:r>
            <a:r>
              <a:rPr lang="pt-PT" b="1" dirty="0" err="1" smtClean="0">
                <a:solidFill>
                  <a:srgbClr val="FFC000"/>
                </a:solidFill>
              </a:rPr>
              <a:t>project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different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company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values</a:t>
            </a:r>
            <a:r>
              <a:rPr lang="pt-PT" b="1" dirty="0" smtClean="0">
                <a:solidFill>
                  <a:srgbClr val="FFC000"/>
                </a:solidFill>
              </a:rPr>
              <a:t>, </a:t>
            </a:r>
            <a:r>
              <a:rPr lang="pt-PT" b="1" dirty="0" err="1" smtClean="0">
                <a:solidFill>
                  <a:srgbClr val="FFC000"/>
                </a:solidFill>
              </a:rPr>
              <a:t>which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evolved</a:t>
            </a:r>
            <a:r>
              <a:rPr lang="pt-PT" b="1" dirty="0" smtClean="0">
                <a:solidFill>
                  <a:srgbClr val="FFC000"/>
                </a:solidFill>
              </a:rPr>
              <a:t> in response to </a:t>
            </a:r>
            <a:r>
              <a:rPr lang="pt-PT" b="1" dirty="0" err="1" smtClean="0">
                <a:solidFill>
                  <a:srgbClr val="FFC000"/>
                </a:solidFill>
              </a:rPr>
              <a:t>market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conditions</a:t>
            </a:r>
            <a:r>
              <a:rPr lang="pt-PT" b="1" dirty="0" smtClean="0">
                <a:solidFill>
                  <a:srgbClr val="FFC000"/>
                </a:solidFill>
              </a:rPr>
              <a:t>. </a:t>
            </a:r>
          </a:p>
          <a:p>
            <a:pPr marL="0" indent="0">
              <a:buNone/>
            </a:pPr>
            <a:r>
              <a:rPr lang="pt-PT" dirty="0" smtClean="0">
                <a:solidFill>
                  <a:srgbClr val="00B050"/>
                </a:solidFill>
              </a:rPr>
              <a:t>Background</a:t>
            </a:r>
            <a:r>
              <a:rPr lang="pt-PT" b="1" dirty="0" smtClean="0">
                <a:solidFill>
                  <a:srgbClr val="00B050"/>
                </a:solidFill>
              </a:rPr>
              <a:t> 	</a:t>
            </a:r>
            <a:r>
              <a:rPr lang="pt-PT" dirty="0" err="1" smtClean="0">
                <a:solidFill>
                  <a:srgbClr val="00B0F0"/>
                </a:solidFill>
              </a:rPr>
              <a:t>Issue</a:t>
            </a:r>
            <a:r>
              <a:rPr lang="pt-PT" b="1" dirty="0" smtClean="0">
                <a:solidFill>
                  <a:srgbClr val="00B0F0"/>
                </a:solidFill>
              </a:rPr>
              <a:t> 		</a:t>
            </a:r>
            <a:r>
              <a:rPr lang="pt-PT" b="1" dirty="0" err="1" smtClean="0">
                <a:solidFill>
                  <a:srgbClr val="FFC000"/>
                </a:solidFill>
              </a:rPr>
              <a:t>Thesis</a:t>
            </a:r>
            <a:endParaRPr lang="pt-PT" b="1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9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b="1" dirty="0" err="1" smtClean="0">
                <a:solidFill>
                  <a:srgbClr val="0070C0"/>
                </a:solidFill>
              </a:rPr>
              <a:t>Text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type</a:t>
            </a:r>
            <a:r>
              <a:rPr lang="pt-PT" dirty="0" smtClean="0"/>
              <a:t>: </a:t>
            </a:r>
            <a:r>
              <a:rPr lang="pt-PT" dirty="0" err="1" smtClean="0"/>
              <a:t>analytical</a:t>
            </a:r>
            <a:r>
              <a:rPr lang="pt-PT" dirty="0" smtClean="0"/>
              <a:t> response</a:t>
            </a:r>
          </a:p>
          <a:p>
            <a:r>
              <a:rPr lang="pt-PT" dirty="0" err="1" smtClean="0"/>
              <a:t>Organisation</a:t>
            </a:r>
            <a:r>
              <a:rPr lang="pt-PT" dirty="0" smtClean="0"/>
              <a:t> </a:t>
            </a:r>
          </a:p>
          <a:p>
            <a:pPr lvl="1"/>
            <a:r>
              <a:rPr lang="pt-PT" dirty="0" err="1" smtClean="0"/>
              <a:t>Introduction</a:t>
            </a:r>
            <a:endParaRPr lang="pt-PT" dirty="0" smtClean="0"/>
          </a:p>
          <a:p>
            <a:pPr lvl="2"/>
            <a:r>
              <a:rPr lang="pt-PT" dirty="0"/>
              <a:t>(Background </a:t>
            </a:r>
            <a:r>
              <a:rPr lang="pt-PT" dirty="0" err="1"/>
              <a:t>information</a:t>
            </a:r>
            <a:r>
              <a:rPr lang="pt-PT" dirty="0"/>
              <a:t>)</a:t>
            </a:r>
          </a:p>
          <a:p>
            <a:pPr lvl="2"/>
            <a:r>
              <a:rPr lang="pt-PT" dirty="0" err="1" smtClean="0"/>
              <a:t>Purpose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essay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general </a:t>
            </a:r>
            <a:r>
              <a:rPr lang="pt-PT" dirty="0" err="1" smtClean="0"/>
              <a:t>statement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analysis</a:t>
            </a:r>
            <a:r>
              <a:rPr lang="pt-PT" dirty="0" smtClean="0"/>
              <a:t> </a:t>
            </a:r>
            <a:r>
              <a:rPr lang="pt-PT" dirty="0" err="1" smtClean="0"/>
              <a:t>topic</a:t>
            </a:r>
            <a:endParaRPr lang="en-GB" dirty="0"/>
          </a:p>
          <a:p>
            <a:pPr lvl="1"/>
            <a:r>
              <a:rPr lang="pt-PT" dirty="0" err="1" smtClean="0"/>
              <a:t>Analysis</a:t>
            </a:r>
            <a:endParaRPr lang="pt-PT" dirty="0" smtClean="0"/>
          </a:p>
          <a:p>
            <a:pPr lvl="2"/>
            <a:r>
              <a:rPr lang="pt-PT" dirty="0" smtClean="0"/>
              <a:t>Data </a:t>
            </a:r>
            <a:r>
              <a:rPr lang="pt-PT" dirty="0" err="1" smtClean="0"/>
              <a:t>description</a:t>
            </a:r>
            <a:endParaRPr lang="pt-PT" dirty="0" smtClean="0"/>
          </a:p>
          <a:p>
            <a:pPr lvl="2"/>
            <a:r>
              <a:rPr lang="pt-PT" dirty="0" smtClean="0"/>
              <a:t>Data </a:t>
            </a:r>
            <a:r>
              <a:rPr lang="pt-PT" dirty="0" err="1" smtClean="0"/>
              <a:t>interpretation</a:t>
            </a:r>
            <a:r>
              <a:rPr lang="pt-PT" dirty="0" smtClean="0"/>
              <a:t> </a:t>
            </a:r>
          </a:p>
          <a:p>
            <a:pPr lvl="3"/>
            <a:r>
              <a:rPr lang="pt-PT" dirty="0" err="1" smtClean="0"/>
              <a:t>Interpretation</a:t>
            </a:r>
            <a:r>
              <a:rPr lang="pt-PT" dirty="0" smtClean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symbolic</a:t>
            </a:r>
            <a:r>
              <a:rPr lang="pt-PT" dirty="0"/>
              <a:t> </a:t>
            </a:r>
            <a:r>
              <a:rPr lang="pt-PT" dirty="0" err="1"/>
              <a:t>meaning</a:t>
            </a:r>
            <a:endParaRPr lang="pt-PT" dirty="0"/>
          </a:p>
          <a:p>
            <a:pPr lvl="2"/>
            <a:r>
              <a:rPr lang="pt-PT" dirty="0" err="1" smtClean="0"/>
              <a:t>Claim</a:t>
            </a:r>
            <a:r>
              <a:rPr lang="pt-PT" dirty="0" smtClean="0"/>
              <a:t> 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significance</a:t>
            </a:r>
            <a:r>
              <a:rPr lang="pt-PT" dirty="0"/>
              <a:t> </a:t>
            </a:r>
            <a:r>
              <a:rPr lang="pt-PT" dirty="0" smtClean="0"/>
              <a:t>/ </a:t>
            </a:r>
            <a:r>
              <a:rPr lang="pt-PT" dirty="0" err="1" smtClean="0"/>
              <a:t>assessment</a:t>
            </a:r>
            <a:r>
              <a:rPr lang="pt-PT" smtClean="0"/>
              <a:t> </a:t>
            </a:r>
            <a:r>
              <a:rPr lang="pt-PT" smtClean="0"/>
              <a:t>(</a:t>
            </a:r>
            <a:r>
              <a:rPr lang="pt-PT" dirty="0" err="1" smtClean="0"/>
              <a:t>Thus</a:t>
            </a:r>
            <a:r>
              <a:rPr lang="pt-PT" dirty="0" smtClean="0"/>
              <a:t>)</a:t>
            </a:r>
          </a:p>
          <a:p>
            <a:pPr lvl="1"/>
            <a:r>
              <a:rPr lang="pt-PT" dirty="0" err="1" smtClean="0"/>
              <a:t>Conclusion</a:t>
            </a:r>
            <a:endParaRPr lang="pt-PT" dirty="0" smtClean="0"/>
          </a:p>
          <a:p>
            <a:pPr lvl="2"/>
            <a:r>
              <a:rPr lang="pt-PT" dirty="0" err="1" smtClean="0"/>
              <a:t>Conclusion</a:t>
            </a:r>
            <a:r>
              <a:rPr lang="pt-PT" dirty="0"/>
              <a:t> </a:t>
            </a:r>
            <a:r>
              <a:rPr lang="pt-PT" dirty="0" err="1" smtClean="0"/>
              <a:t>related</a:t>
            </a:r>
            <a:r>
              <a:rPr lang="pt-PT" dirty="0" smtClean="0"/>
              <a:t> to </a:t>
            </a:r>
            <a:r>
              <a:rPr lang="pt-PT" dirty="0" err="1" smtClean="0"/>
              <a:t>purpose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essay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based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claims</a:t>
            </a:r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1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Analytical</a:t>
            </a:r>
            <a:r>
              <a:rPr lang="pt-PT" sz="3600" b="1" dirty="0" smtClean="0">
                <a:solidFill>
                  <a:srgbClr val="0070C0"/>
                </a:solidFill>
              </a:rPr>
              <a:t> response </a:t>
            </a:r>
            <a:r>
              <a:rPr lang="pt-PT" sz="3600" b="1" dirty="0" err="1" smtClean="0">
                <a:solidFill>
                  <a:srgbClr val="0070C0"/>
                </a:solidFill>
              </a:rPr>
              <a:t>introduction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err="1" smtClean="0"/>
              <a:t>Companies</a:t>
            </a:r>
            <a:r>
              <a:rPr lang="pt-PT" dirty="0" smtClean="0"/>
              <a:t> use marketing </a:t>
            </a:r>
            <a:r>
              <a:rPr lang="pt-PT" dirty="0" err="1" smtClean="0"/>
              <a:t>campaigns</a:t>
            </a:r>
            <a:r>
              <a:rPr lang="pt-PT" dirty="0" smtClean="0"/>
              <a:t> to </a:t>
            </a:r>
            <a:r>
              <a:rPr lang="pt-PT" dirty="0" err="1" smtClean="0"/>
              <a:t>influence</a:t>
            </a:r>
            <a:r>
              <a:rPr lang="pt-PT" dirty="0" smtClean="0"/>
              <a:t> </a:t>
            </a:r>
            <a:r>
              <a:rPr lang="pt-PT" dirty="0" err="1" smtClean="0"/>
              <a:t>public</a:t>
            </a:r>
            <a:r>
              <a:rPr lang="pt-PT" dirty="0" smtClean="0"/>
              <a:t> </a:t>
            </a:r>
            <a:r>
              <a:rPr lang="pt-PT" dirty="0" err="1" smtClean="0"/>
              <a:t>opinion</a:t>
            </a:r>
            <a:r>
              <a:rPr lang="pt-PT" dirty="0" smtClean="0"/>
              <a:t>. </a:t>
            </a:r>
            <a:r>
              <a:rPr lang="pt-PT" dirty="0" err="1" smtClean="0"/>
              <a:t>Each</a:t>
            </a:r>
            <a:r>
              <a:rPr lang="pt-PT" dirty="0" smtClean="0"/>
              <a:t> ad </a:t>
            </a:r>
            <a:r>
              <a:rPr lang="pt-PT" dirty="0" err="1" smtClean="0"/>
              <a:t>projects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image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usually</a:t>
            </a:r>
            <a:r>
              <a:rPr lang="pt-PT" dirty="0" smtClean="0"/>
              <a:t> </a:t>
            </a:r>
            <a:r>
              <a:rPr lang="pt-PT" dirty="0" err="1" smtClean="0"/>
              <a:t>carefully</a:t>
            </a:r>
            <a:r>
              <a:rPr lang="pt-PT" dirty="0" smtClean="0"/>
              <a:t> </a:t>
            </a:r>
            <a:r>
              <a:rPr lang="pt-PT" dirty="0" err="1" smtClean="0"/>
              <a:t>crafted</a:t>
            </a:r>
            <a:r>
              <a:rPr lang="pt-PT" dirty="0" smtClean="0"/>
              <a:t> to </a:t>
            </a:r>
            <a:r>
              <a:rPr lang="pt-PT" dirty="0" err="1" smtClean="0"/>
              <a:t>project</a:t>
            </a:r>
            <a:r>
              <a:rPr lang="pt-PT" dirty="0" smtClean="0"/>
              <a:t> particular </a:t>
            </a:r>
            <a:r>
              <a:rPr lang="pt-PT" dirty="0" err="1" smtClean="0"/>
              <a:t>values</a:t>
            </a:r>
            <a:r>
              <a:rPr lang="pt-PT" dirty="0" smtClean="0"/>
              <a:t>. </a:t>
            </a:r>
            <a:r>
              <a:rPr lang="pt-PT" dirty="0" err="1" smtClean="0"/>
              <a:t>Chrevron’s</a:t>
            </a:r>
            <a:r>
              <a:rPr lang="pt-PT" dirty="0" smtClean="0"/>
              <a:t> print </a:t>
            </a:r>
            <a:r>
              <a:rPr lang="pt-PT" dirty="0" err="1" smtClean="0"/>
              <a:t>ads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2003 </a:t>
            </a:r>
            <a:r>
              <a:rPr lang="pt-PT" dirty="0" err="1" smtClean="0"/>
              <a:t>and</a:t>
            </a:r>
            <a:r>
              <a:rPr lang="pt-PT" dirty="0" smtClean="0"/>
              <a:t> 2007 </a:t>
            </a:r>
            <a:r>
              <a:rPr lang="pt-PT" dirty="0" err="1" smtClean="0"/>
              <a:t>illustrate</a:t>
            </a:r>
            <a:r>
              <a:rPr lang="pt-PT" dirty="0" smtClean="0"/>
              <a:t> </a:t>
            </a:r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they</a:t>
            </a:r>
            <a:r>
              <a:rPr lang="pt-PT" dirty="0" smtClean="0"/>
              <a:t> </a:t>
            </a:r>
            <a:r>
              <a:rPr lang="pt-PT" dirty="0" err="1" smtClean="0"/>
              <a:t>used</a:t>
            </a:r>
            <a:r>
              <a:rPr lang="pt-PT" dirty="0" smtClean="0"/>
              <a:t> </a:t>
            </a:r>
            <a:r>
              <a:rPr lang="pt-PT" dirty="0" err="1" smtClean="0"/>
              <a:t>advertising</a:t>
            </a:r>
            <a:r>
              <a:rPr lang="pt-PT" dirty="0" smtClean="0"/>
              <a:t> to </a:t>
            </a:r>
            <a:r>
              <a:rPr lang="pt-PT" dirty="0" err="1" smtClean="0"/>
              <a:t>project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values</a:t>
            </a:r>
            <a:r>
              <a:rPr lang="pt-PT" dirty="0" smtClean="0"/>
              <a:t>, </a:t>
            </a:r>
            <a:r>
              <a:rPr lang="pt-PT" dirty="0" err="1" smtClean="0"/>
              <a:t>which</a:t>
            </a:r>
            <a:r>
              <a:rPr lang="pt-PT" dirty="0" smtClean="0"/>
              <a:t> </a:t>
            </a:r>
            <a:r>
              <a:rPr lang="pt-PT" dirty="0" err="1" smtClean="0"/>
              <a:t>evolved</a:t>
            </a:r>
            <a:r>
              <a:rPr lang="pt-PT" dirty="0" smtClean="0"/>
              <a:t> </a:t>
            </a:r>
            <a:r>
              <a:rPr lang="pt-PT" dirty="0" err="1" smtClean="0"/>
              <a:t>over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period</a:t>
            </a:r>
            <a:r>
              <a:rPr lang="pt-PT" dirty="0" smtClean="0"/>
              <a:t>.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Analytical</a:t>
            </a:r>
            <a:r>
              <a:rPr lang="pt-PT" sz="3600" b="1" dirty="0" smtClean="0">
                <a:solidFill>
                  <a:srgbClr val="0070C0"/>
                </a:solidFill>
              </a:rPr>
              <a:t> response </a:t>
            </a:r>
            <a:r>
              <a:rPr lang="pt-PT" sz="3600" b="1" dirty="0" err="1" smtClean="0">
                <a:solidFill>
                  <a:srgbClr val="0070C0"/>
                </a:solidFill>
              </a:rPr>
              <a:t>introduction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b="1" dirty="0" err="1" smtClean="0">
                <a:solidFill>
                  <a:srgbClr val="00B050"/>
                </a:solidFill>
              </a:rPr>
              <a:t>Companies</a:t>
            </a:r>
            <a:r>
              <a:rPr lang="pt-PT" b="1" dirty="0" smtClean="0">
                <a:solidFill>
                  <a:srgbClr val="00B050"/>
                </a:solidFill>
              </a:rPr>
              <a:t> use marketing </a:t>
            </a:r>
            <a:r>
              <a:rPr lang="pt-PT" b="1" dirty="0" err="1" smtClean="0">
                <a:solidFill>
                  <a:srgbClr val="00B050"/>
                </a:solidFill>
              </a:rPr>
              <a:t>campaigns</a:t>
            </a:r>
            <a:r>
              <a:rPr lang="pt-PT" b="1" dirty="0" smtClean="0">
                <a:solidFill>
                  <a:srgbClr val="00B050"/>
                </a:solidFill>
              </a:rPr>
              <a:t> to </a:t>
            </a:r>
            <a:r>
              <a:rPr lang="pt-PT" b="1" dirty="0" err="1" smtClean="0">
                <a:solidFill>
                  <a:srgbClr val="00B050"/>
                </a:solidFill>
              </a:rPr>
              <a:t>influence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public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opinion</a:t>
            </a:r>
            <a:r>
              <a:rPr lang="pt-PT" b="1" dirty="0" smtClean="0">
                <a:solidFill>
                  <a:srgbClr val="00B050"/>
                </a:solidFill>
              </a:rPr>
              <a:t>. </a:t>
            </a:r>
            <a:r>
              <a:rPr lang="pt-PT" b="1" dirty="0" err="1" smtClean="0">
                <a:solidFill>
                  <a:srgbClr val="00B050"/>
                </a:solidFill>
              </a:rPr>
              <a:t>Each</a:t>
            </a:r>
            <a:r>
              <a:rPr lang="pt-PT" b="1" dirty="0" smtClean="0">
                <a:solidFill>
                  <a:srgbClr val="00B050"/>
                </a:solidFill>
              </a:rPr>
              <a:t> ad </a:t>
            </a:r>
            <a:r>
              <a:rPr lang="pt-PT" b="1" dirty="0" err="1" smtClean="0">
                <a:solidFill>
                  <a:srgbClr val="00B050"/>
                </a:solidFill>
              </a:rPr>
              <a:t>projects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an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image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of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the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company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and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is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usually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carefully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crafted</a:t>
            </a:r>
            <a:r>
              <a:rPr lang="pt-PT" b="1" dirty="0" smtClean="0">
                <a:solidFill>
                  <a:srgbClr val="00B050"/>
                </a:solidFill>
              </a:rPr>
              <a:t> to </a:t>
            </a:r>
            <a:r>
              <a:rPr lang="pt-PT" b="1" dirty="0" err="1" smtClean="0">
                <a:solidFill>
                  <a:srgbClr val="00B050"/>
                </a:solidFill>
              </a:rPr>
              <a:t>project</a:t>
            </a:r>
            <a:r>
              <a:rPr lang="pt-PT" b="1" dirty="0" smtClean="0">
                <a:solidFill>
                  <a:srgbClr val="00B050"/>
                </a:solidFill>
              </a:rPr>
              <a:t> particular </a:t>
            </a:r>
            <a:r>
              <a:rPr lang="pt-PT" b="1" dirty="0" err="1" smtClean="0">
                <a:solidFill>
                  <a:srgbClr val="00B050"/>
                </a:solidFill>
              </a:rPr>
              <a:t>values</a:t>
            </a:r>
            <a:r>
              <a:rPr lang="pt-PT" b="1" dirty="0" smtClean="0">
                <a:solidFill>
                  <a:srgbClr val="00B050"/>
                </a:solidFill>
              </a:rPr>
              <a:t>.</a:t>
            </a:r>
            <a:r>
              <a:rPr lang="pt-PT" dirty="0" smtClean="0"/>
              <a:t> </a:t>
            </a:r>
            <a:r>
              <a:rPr lang="pt-PT" dirty="0" err="1" smtClean="0"/>
              <a:t>Chrevron’s</a:t>
            </a:r>
            <a:r>
              <a:rPr lang="pt-PT" dirty="0" smtClean="0"/>
              <a:t> print </a:t>
            </a:r>
            <a:r>
              <a:rPr lang="pt-PT" dirty="0" err="1" smtClean="0"/>
              <a:t>ads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2003 </a:t>
            </a:r>
            <a:r>
              <a:rPr lang="pt-PT" dirty="0" err="1" smtClean="0"/>
              <a:t>and</a:t>
            </a:r>
            <a:r>
              <a:rPr lang="pt-PT" dirty="0" smtClean="0"/>
              <a:t> 2007 </a:t>
            </a:r>
            <a:r>
              <a:rPr lang="pt-PT" dirty="0" err="1" smtClean="0"/>
              <a:t>illustrate</a:t>
            </a:r>
            <a:r>
              <a:rPr lang="pt-PT" dirty="0" smtClean="0"/>
              <a:t> </a:t>
            </a:r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they</a:t>
            </a:r>
            <a:r>
              <a:rPr lang="pt-PT" dirty="0" smtClean="0"/>
              <a:t> </a:t>
            </a:r>
            <a:r>
              <a:rPr lang="pt-PT" dirty="0" err="1" smtClean="0"/>
              <a:t>used</a:t>
            </a:r>
            <a:r>
              <a:rPr lang="pt-PT" dirty="0" smtClean="0"/>
              <a:t> </a:t>
            </a:r>
            <a:r>
              <a:rPr lang="pt-PT" dirty="0" err="1" smtClean="0"/>
              <a:t>advertising</a:t>
            </a:r>
            <a:r>
              <a:rPr lang="pt-PT" dirty="0" smtClean="0"/>
              <a:t> to </a:t>
            </a:r>
            <a:r>
              <a:rPr lang="pt-PT" dirty="0" err="1" smtClean="0"/>
              <a:t>project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values</a:t>
            </a:r>
            <a:r>
              <a:rPr lang="pt-PT" dirty="0" smtClean="0"/>
              <a:t>, </a:t>
            </a:r>
            <a:r>
              <a:rPr lang="pt-PT" dirty="0" err="1" smtClean="0"/>
              <a:t>which</a:t>
            </a:r>
            <a:r>
              <a:rPr lang="pt-PT" dirty="0" smtClean="0"/>
              <a:t> </a:t>
            </a:r>
            <a:r>
              <a:rPr lang="pt-PT" dirty="0" err="1" smtClean="0"/>
              <a:t>evolved</a:t>
            </a:r>
            <a:r>
              <a:rPr lang="pt-PT" dirty="0" smtClean="0"/>
              <a:t> </a:t>
            </a:r>
            <a:r>
              <a:rPr lang="pt-PT" dirty="0" err="1" smtClean="0"/>
              <a:t>over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period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b="1" dirty="0" smtClean="0">
                <a:solidFill>
                  <a:srgbClr val="00B050"/>
                </a:solidFill>
              </a:rPr>
              <a:t>Background </a:t>
            </a:r>
            <a:endParaRPr lang="pt-PT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18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Analytical</a:t>
            </a:r>
            <a:r>
              <a:rPr lang="pt-PT" sz="3600" b="1" dirty="0" smtClean="0">
                <a:solidFill>
                  <a:srgbClr val="0070C0"/>
                </a:solidFill>
              </a:rPr>
              <a:t> response </a:t>
            </a:r>
            <a:r>
              <a:rPr lang="pt-PT" sz="3600" b="1" dirty="0" err="1" smtClean="0">
                <a:solidFill>
                  <a:srgbClr val="0070C0"/>
                </a:solidFill>
              </a:rPr>
              <a:t>introduction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PT" dirty="0" err="1" smtClean="0">
                <a:solidFill>
                  <a:srgbClr val="00B050"/>
                </a:solidFill>
              </a:rPr>
              <a:t>Companies</a:t>
            </a:r>
            <a:r>
              <a:rPr lang="pt-PT" dirty="0" smtClean="0">
                <a:solidFill>
                  <a:srgbClr val="00B050"/>
                </a:solidFill>
              </a:rPr>
              <a:t> use marketing </a:t>
            </a:r>
            <a:r>
              <a:rPr lang="pt-PT" dirty="0" err="1" smtClean="0">
                <a:solidFill>
                  <a:srgbClr val="00B050"/>
                </a:solidFill>
              </a:rPr>
              <a:t>campaigns</a:t>
            </a:r>
            <a:r>
              <a:rPr lang="pt-PT" dirty="0" smtClean="0">
                <a:solidFill>
                  <a:srgbClr val="00B050"/>
                </a:solidFill>
              </a:rPr>
              <a:t> to </a:t>
            </a:r>
            <a:r>
              <a:rPr lang="pt-PT" dirty="0" err="1" smtClean="0">
                <a:solidFill>
                  <a:srgbClr val="00B050"/>
                </a:solidFill>
              </a:rPr>
              <a:t>influence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public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opinion</a:t>
            </a:r>
            <a:r>
              <a:rPr lang="pt-PT" dirty="0" smtClean="0">
                <a:solidFill>
                  <a:srgbClr val="00B050"/>
                </a:solidFill>
              </a:rPr>
              <a:t>. </a:t>
            </a:r>
            <a:r>
              <a:rPr lang="pt-PT" dirty="0" err="1" smtClean="0">
                <a:solidFill>
                  <a:srgbClr val="00B050"/>
                </a:solidFill>
              </a:rPr>
              <a:t>Each</a:t>
            </a:r>
            <a:r>
              <a:rPr lang="pt-PT" dirty="0" smtClean="0">
                <a:solidFill>
                  <a:srgbClr val="00B050"/>
                </a:solidFill>
              </a:rPr>
              <a:t> ad </a:t>
            </a:r>
            <a:r>
              <a:rPr lang="pt-PT" dirty="0" err="1" smtClean="0">
                <a:solidFill>
                  <a:srgbClr val="00B050"/>
                </a:solidFill>
              </a:rPr>
              <a:t>projects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an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image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of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company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and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is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usually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carefully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crafted</a:t>
            </a:r>
            <a:r>
              <a:rPr lang="pt-PT" dirty="0" smtClean="0">
                <a:solidFill>
                  <a:srgbClr val="00B050"/>
                </a:solidFill>
              </a:rPr>
              <a:t> to </a:t>
            </a:r>
            <a:r>
              <a:rPr lang="pt-PT" dirty="0" err="1" smtClean="0">
                <a:solidFill>
                  <a:srgbClr val="00B050"/>
                </a:solidFill>
              </a:rPr>
              <a:t>project</a:t>
            </a:r>
            <a:r>
              <a:rPr lang="pt-PT" dirty="0" smtClean="0">
                <a:solidFill>
                  <a:srgbClr val="00B050"/>
                </a:solidFill>
              </a:rPr>
              <a:t> particular </a:t>
            </a:r>
            <a:r>
              <a:rPr lang="pt-PT" dirty="0" err="1" smtClean="0">
                <a:solidFill>
                  <a:srgbClr val="00B050"/>
                </a:solidFill>
              </a:rPr>
              <a:t>values</a:t>
            </a:r>
            <a:r>
              <a:rPr lang="pt-PT" dirty="0" smtClean="0">
                <a:solidFill>
                  <a:srgbClr val="00B050"/>
                </a:solidFill>
              </a:rPr>
              <a:t>.</a:t>
            </a:r>
            <a:r>
              <a:rPr lang="pt-PT" dirty="0" smtClean="0"/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Chrevron’s</a:t>
            </a:r>
            <a:r>
              <a:rPr lang="pt-PT" b="1" dirty="0" smtClean="0">
                <a:solidFill>
                  <a:srgbClr val="FFC000"/>
                </a:solidFill>
              </a:rPr>
              <a:t> print </a:t>
            </a:r>
            <a:r>
              <a:rPr lang="pt-PT" b="1" dirty="0" err="1" smtClean="0">
                <a:solidFill>
                  <a:srgbClr val="FFC000"/>
                </a:solidFill>
              </a:rPr>
              <a:t>ads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between</a:t>
            </a:r>
            <a:r>
              <a:rPr lang="pt-PT" b="1" dirty="0" smtClean="0">
                <a:solidFill>
                  <a:srgbClr val="FFC000"/>
                </a:solidFill>
              </a:rPr>
              <a:t> 2003 </a:t>
            </a:r>
            <a:r>
              <a:rPr lang="pt-PT" b="1" dirty="0" err="1" smtClean="0">
                <a:solidFill>
                  <a:srgbClr val="FFC000"/>
                </a:solidFill>
              </a:rPr>
              <a:t>and</a:t>
            </a:r>
            <a:r>
              <a:rPr lang="pt-PT" b="1" dirty="0" smtClean="0">
                <a:solidFill>
                  <a:srgbClr val="FFC000"/>
                </a:solidFill>
              </a:rPr>
              <a:t> 2007 </a:t>
            </a:r>
            <a:r>
              <a:rPr lang="pt-PT" b="1" dirty="0" err="1" smtClean="0">
                <a:solidFill>
                  <a:srgbClr val="FFC000"/>
                </a:solidFill>
              </a:rPr>
              <a:t>illustrate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how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they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used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advertising</a:t>
            </a:r>
            <a:r>
              <a:rPr lang="pt-PT" b="1" dirty="0" smtClean="0">
                <a:solidFill>
                  <a:srgbClr val="FFC000"/>
                </a:solidFill>
              </a:rPr>
              <a:t> to </a:t>
            </a:r>
            <a:r>
              <a:rPr lang="pt-PT" b="1" dirty="0" err="1" smtClean="0">
                <a:solidFill>
                  <a:srgbClr val="FFC000"/>
                </a:solidFill>
              </a:rPr>
              <a:t>project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different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company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values</a:t>
            </a:r>
            <a:r>
              <a:rPr lang="pt-PT" b="1" dirty="0" smtClean="0">
                <a:solidFill>
                  <a:srgbClr val="FFC000"/>
                </a:solidFill>
              </a:rPr>
              <a:t>, </a:t>
            </a:r>
            <a:r>
              <a:rPr lang="pt-PT" b="1" dirty="0" err="1" smtClean="0">
                <a:solidFill>
                  <a:srgbClr val="FFC000"/>
                </a:solidFill>
              </a:rPr>
              <a:t>which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evolved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over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the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period</a:t>
            </a:r>
            <a:r>
              <a:rPr lang="pt-PT" b="1" dirty="0" smtClean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b="1" dirty="0" smtClean="0">
                <a:solidFill>
                  <a:srgbClr val="00B050"/>
                </a:solidFill>
              </a:rPr>
              <a:t>Background 	</a:t>
            </a:r>
            <a:r>
              <a:rPr lang="pt-PT" b="1" dirty="0" smtClean="0">
                <a:solidFill>
                  <a:srgbClr val="FFC000"/>
                </a:solidFill>
              </a:rPr>
              <a:t>General </a:t>
            </a:r>
            <a:r>
              <a:rPr lang="pt-PT" b="1" dirty="0" err="1" smtClean="0">
                <a:solidFill>
                  <a:srgbClr val="FFC000"/>
                </a:solidFill>
              </a:rPr>
              <a:t>statement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of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analysis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topic</a:t>
            </a:r>
            <a:endParaRPr lang="pt-PT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80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Language</a:t>
            </a:r>
            <a:r>
              <a:rPr lang="pt-PT" sz="3600" b="1" dirty="0" smtClean="0">
                <a:solidFill>
                  <a:srgbClr val="0070C0"/>
                </a:solidFill>
              </a:rPr>
              <a:t>: </a:t>
            </a:r>
            <a:r>
              <a:rPr lang="pt-PT" sz="3600" b="1" dirty="0" err="1" smtClean="0">
                <a:solidFill>
                  <a:srgbClr val="0070C0"/>
                </a:solidFill>
              </a:rPr>
              <a:t>Register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err="1" smtClean="0"/>
              <a:t>everyday</a:t>
            </a:r>
            <a:r>
              <a:rPr lang="pt-PT" dirty="0" smtClean="0"/>
              <a:t>					</a:t>
            </a:r>
            <a:r>
              <a:rPr lang="pt-PT" dirty="0" err="1" smtClean="0"/>
              <a:t>technical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				x</a:t>
            </a:r>
            <a:endParaRPr lang="pt-PT" dirty="0"/>
          </a:p>
          <a:p>
            <a:pPr marL="0" indent="0">
              <a:spcBef>
                <a:spcPts val="600"/>
              </a:spcBef>
              <a:buNone/>
            </a:pPr>
            <a:r>
              <a:rPr lang="pt-PT" dirty="0" err="1" smtClean="0"/>
              <a:t>personal</a:t>
            </a:r>
            <a:r>
              <a:rPr lang="pt-PT" dirty="0" smtClean="0"/>
              <a:t>/informal		</a:t>
            </a:r>
            <a:r>
              <a:rPr lang="pt-PT" dirty="0" err="1" smtClean="0"/>
              <a:t>impersonal</a:t>
            </a:r>
            <a:r>
              <a:rPr lang="pt-PT" dirty="0" smtClean="0"/>
              <a:t>/formal</a:t>
            </a:r>
          </a:p>
          <a:p>
            <a:pPr marL="0" indent="0">
              <a:buNone/>
            </a:pPr>
            <a:r>
              <a:rPr lang="pt-PT" dirty="0" smtClean="0"/>
              <a:t>						x</a:t>
            </a:r>
            <a:endParaRPr lang="pt-PT" dirty="0"/>
          </a:p>
          <a:p>
            <a:pPr marL="0" indent="0">
              <a:buNone/>
            </a:pPr>
            <a:r>
              <a:rPr lang="pt-PT" dirty="0" err="1" smtClean="0"/>
              <a:t>Concrete</a:t>
            </a:r>
            <a:r>
              <a:rPr lang="pt-PT" dirty="0" smtClean="0"/>
              <a:t>				</a:t>
            </a:r>
            <a:r>
              <a:rPr lang="pt-PT" dirty="0" err="1" smtClean="0"/>
              <a:t>abstract</a:t>
            </a:r>
            <a:r>
              <a:rPr lang="pt-PT" dirty="0" smtClean="0"/>
              <a:t>/general</a:t>
            </a:r>
          </a:p>
          <a:p>
            <a:pPr marL="0" indent="0">
              <a:buNone/>
            </a:pPr>
            <a:r>
              <a:rPr lang="pt-PT" dirty="0"/>
              <a:t>	</a:t>
            </a:r>
            <a:r>
              <a:rPr lang="pt-PT" dirty="0" smtClean="0"/>
              <a:t>				  x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31640" y="2564904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31640" y="3645024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331640" y="4869160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3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Analytical response: Analysis paragraph 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PT" dirty="0" err="1" smtClean="0"/>
              <a:t>So</a:t>
            </a:r>
            <a:r>
              <a:rPr lang="pt-PT" dirty="0" smtClean="0"/>
              <a:t>,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campaign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analysed</a:t>
            </a:r>
            <a:r>
              <a:rPr lang="pt-PT" dirty="0" smtClean="0"/>
              <a:t> dates </a:t>
            </a:r>
            <a:r>
              <a:rPr lang="pt-PT" dirty="0" err="1" smtClean="0"/>
              <a:t>back</a:t>
            </a:r>
            <a:r>
              <a:rPr lang="pt-PT" dirty="0" smtClean="0"/>
              <a:t> to 2004. As </a:t>
            </a:r>
            <a:r>
              <a:rPr lang="pt-PT" dirty="0" err="1" smtClean="0"/>
              <a:t>main</a:t>
            </a:r>
            <a:r>
              <a:rPr lang="pt-PT" dirty="0" smtClean="0"/>
              <a:t> </a:t>
            </a:r>
            <a:r>
              <a:rPr lang="pt-PT" dirty="0" err="1" smtClean="0"/>
              <a:t>elements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can </a:t>
            </a:r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 err="1" smtClean="0"/>
              <a:t>lots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green </a:t>
            </a:r>
            <a:r>
              <a:rPr lang="pt-PT" dirty="0" err="1" smtClean="0"/>
              <a:t>bills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countries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/>
              <a:t>sentence</a:t>
            </a:r>
            <a:r>
              <a:rPr lang="pt-PT" dirty="0" smtClean="0"/>
              <a:t>, ‘</a:t>
            </a:r>
            <a:r>
              <a:rPr lang="pt-PT" dirty="0" err="1" smtClean="0"/>
              <a:t>why</a:t>
            </a:r>
            <a:r>
              <a:rPr lang="pt-PT" dirty="0" smtClean="0"/>
              <a:t> green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good</a:t>
            </a:r>
            <a:r>
              <a:rPr lang="pt-PT" dirty="0" smtClean="0"/>
              <a:t>’,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middle</a:t>
            </a:r>
            <a:r>
              <a:rPr lang="pt-PT" dirty="0" smtClean="0"/>
              <a:t>.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also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ends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“</a:t>
            </a:r>
            <a:r>
              <a:rPr lang="pt-PT" dirty="0" err="1" smtClean="0"/>
              <a:t>Profit</a:t>
            </a:r>
            <a:r>
              <a:rPr lang="pt-PT" dirty="0" smtClean="0"/>
              <a:t>, </a:t>
            </a:r>
            <a:r>
              <a:rPr lang="pt-PT" dirty="0" err="1" smtClean="0"/>
              <a:t>Principles</a:t>
            </a:r>
            <a:r>
              <a:rPr lang="pt-PT" dirty="0" smtClean="0"/>
              <a:t>,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?”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concluded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green </a:t>
            </a:r>
            <a:r>
              <a:rPr lang="pt-PT" dirty="0" err="1" smtClean="0"/>
              <a:t>they</a:t>
            </a:r>
            <a:r>
              <a:rPr lang="pt-PT" dirty="0" smtClean="0"/>
              <a:t> </a:t>
            </a:r>
            <a:r>
              <a:rPr lang="pt-PT" dirty="0" err="1" smtClean="0"/>
              <a:t>talk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can </a:t>
            </a:r>
            <a:r>
              <a:rPr lang="pt-PT" dirty="0" err="1" smtClean="0"/>
              <a:t>represent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environment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their</a:t>
            </a:r>
            <a:r>
              <a:rPr lang="pt-PT" dirty="0" smtClean="0"/>
              <a:t> </a:t>
            </a:r>
            <a:r>
              <a:rPr lang="pt-PT" dirty="0" err="1" smtClean="0"/>
              <a:t>customers</a:t>
            </a:r>
            <a:r>
              <a:rPr lang="pt-PT" dirty="0" smtClean="0"/>
              <a:t>’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investors</a:t>
            </a:r>
            <a:r>
              <a:rPr lang="pt-PT" dirty="0" smtClean="0"/>
              <a:t>’ trust, </a:t>
            </a:r>
            <a:r>
              <a:rPr lang="pt-PT" dirty="0" err="1" smtClean="0"/>
              <a:t>telling</a:t>
            </a:r>
            <a:r>
              <a:rPr lang="pt-PT" dirty="0" smtClean="0"/>
              <a:t> </a:t>
            </a:r>
            <a:r>
              <a:rPr lang="pt-PT" dirty="0" err="1" smtClean="0"/>
              <a:t>them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they</a:t>
            </a:r>
            <a:r>
              <a:rPr lang="pt-PT" dirty="0" smtClean="0"/>
              <a:t> must </a:t>
            </a:r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 err="1" smtClean="0"/>
              <a:t>shell</a:t>
            </a:r>
            <a:r>
              <a:rPr lang="pt-PT" dirty="0" smtClean="0"/>
              <a:t> as a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seeks</a:t>
            </a:r>
            <a:r>
              <a:rPr lang="pt-PT" dirty="0" smtClean="0"/>
              <a:t> for </a:t>
            </a:r>
            <a:r>
              <a:rPr lang="pt-PT" dirty="0" err="1" smtClean="0"/>
              <a:t>profits</a:t>
            </a:r>
            <a:r>
              <a:rPr lang="pt-PT" dirty="0" smtClean="0"/>
              <a:t>, </a:t>
            </a:r>
            <a:r>
              <a:rPr lang="pt-PT" dirty="0" err="1" smtClean="0"/>
              <a:t>but</a:t>
            </a:r>
            <a:r>
              <a:rPr lang="pt-PT" dirty="0" smtClean="0"/>
              <a:t> </a:t>
            </a:r>
            <a:r>
              <a:rPr lang="pt-PT" dirty="0" err="1" smtClean="0"/>
              <a:t>doesn’t</a:t>
            </a:r>
            <a:r>
              <a:rPr lang="pt-PT" dirty="0" smtClean="0"/>
              <a:t> </a:t>
            </a:r>
            <a:r>
              <a:rPr lang="pt-PT" dirty="0" err="1" smtClean="0"/>
              <a:t>forget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principles</a:t>
            </a:r>
            <a:r>
              <a:rPr lang="pt-PT" dirty="0" smtClean="0"/>
              <a:t> (social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ethic</a:t>
            </a:r>
            <a:r>
              <a:rPr lang="pt-PT" dirty="0" smtClean="0"/>
              <a:t> </a:t>
            </a:r>
            <a:r>
              <a:rPr lang="pt-PT" dirty="0" err="1" smtClean="0"/>
              <a:t>responsibility</a:t>
            </a:r>
            <a:r>
              <a:rPr lang="pt-PT" dirty="0" smtClean="0"/>
              <a:t>).</a:t>
            </a:r>
          </a:p>
          <a:p>
            <a:pPr marL="0" indent="0" algn="r">
              <a:buNone/>
            </a:pPr>
            <a:r>
              <a:rPr lang="pt-PT" dirty="0" smtClean="0"/>
              <a:t>89 </a:t>
            </a:r>
            <a:r>
              <a:rPr lang="pt-PT" dirty="0" err="1" smtClean="0"/>
              <a:t>words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04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Analytical response: Analysis paragraph 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dirty="0" err="1" smtClean="0">
                <a:solidFill>
                  <a:srgbClr val="00B050"/>
                </a:solidFill>
              </a:rPr>
              <a:t>So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first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campaign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we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analysed</a:t>
            </a:r>
            <a:r>
              <a:rPr lang="pt-PT" dirty="0" smtClean="0">
                <a:solidFill>
                  <a:srgbClr val="00B050"/>
                </a:solidFill>
              </a:rPr>
              <a:t> dates </a:t>
            </a:r>
            <a:r>
              <a:rPr lang="pt-PT" dirty="0" err="1" smtClean="0">
                <a:solidFill>
                  <a:srgbClr val="00B050"/>
                </a:solidFill>
              </a:rPr>
              <a:t>back</a:t>
            </a:r>
            <a:r>
              <a:rPr lang="pt-PT" dirty="0" smtClean="0">
                <a:solidFill>
                  <a:srgbClr val="00B050"/>
                </a:solidFill>
              </a:rPr>
              <a:t> to 2004. As </a:t>
            </a:r>
            <a:r>
              <a:rPr lang="pt-PT" dirty="0" err="1" smtClean="0">
                <a:solidFill>
                  <a:srgbClr val="00B050"/>
                </a:solidFill>
              </a:rPr>
              <a:t>main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elements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we</a:t>
            </a:r>
            <a:r>
              <a:rPr lang="pt-PT" dirty="0" smtClean="0">
                <a:solidFill>
                  <a:srgbClr val="00B050"/>
                </a:solidFill>
              </a:rPr>
              <a:t> can </a:t>
            </a:r>
            <a:r>
              <a:rPr lang="pt-PT" dirty="0" err="1" smtClean="0">
                <a:solidFill>
                  <a:srgbClr val="00B050"/>
                </a:solidFill>
              </a:rPr>
              <a:t>see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lots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of</a:t>
            </a:r>
            <a:r>
              <a:rPr lang="pt-PT" dirty="0" smtClean="0">
                <a:solidFill>
                  <a:srgbClr val="00B050"/>
                </a:solidFill>
              </a:rPr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bills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from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different</a:t>
            </a:r>
            <a:r>
              <a:rPr lang="pt-PT" dirty="0" smtClean="0">
                <a:solidFill>
                  <a:srgbClr val="00B050"/>
                </a:solidFill>
              </a:rPr>
              <a:t> countries </a:t>
            </a:r>
            <a:r>
              <a:rPr lang="pt-PT" dirty="0" err="1" smtClean="0">
                <a:solidFill>
                  <a:srgbClr val="00B050"/>
                </a:solidFill>
              </a:rPr>
              <a:t>with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sentence</a:t>
            </a:r>
            <a:r>
              <a:rPr lang="pt-PT" dirty="0" smtClean="0">
                <a:solidFill>
                  <a:srgbClr val="00B050"/>
                </a:solidFill>
              </a:rPr>
              <a:t>, ‘</a:t>
            </a:r>
            <a:r>
              <a:rPr lang="pt-PT" dirty="0" err="1" smtClean="0">
                <a:solidFill>
                  <a:srgbClr val="00B050"/>
                </a:solidFill>
              </a:rPr>
              <a:t>why</a:t>
            </a:r>
            <a:r>
              <a:rPr lang="pt-PT" dirty="0" smtClean="0">
                <a:solidFill>
                  <a:srgbClr val="00B050"/>
                </a:solidFill>
              </a:rPr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is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good</a:t>
            </a:r>
            <a:r>
              <a:rPr lang="pt-PT" dirty="0" smtClean="0">
                <a:solidFill>
                  <a:srgbClr val="00B050"/>
                </a:solidFill>
              </a:rPr>
              <a:t>’, in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middle</a:t>
            </a:r>
            <a:r>
              <a:rPr lang="pt-PT" dirty="0" smtClean="0">
                <a:solidFill>
                  <a:srgbClr val="00B050"/>
                </a:solidFill>
              </a:rPr>
              <a:t>. </a:t>
            </a:r>
            <a:r>
              <a:rPr lang="pt-PT" dirty="0" err="1" smtClean="0">
                <a:solidFill>
                  <a:srgbClr val="00B050"/>
                </a:solidFill>
              </a:rPr>
              <a:t>We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also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have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small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text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that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ends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with</a:t>
            </a:r>
            <a:r>
              <a:rPr lang="pt-PT" dirty="0" smtClean="0">
                <a:solidFill>
                  <a:srgbClr val="00B050"/>
                </a:solidFill>
              </a:rPr>
              <a:t> “</a:t>
            </a:r>
            <a:r>
              <a:rPr lang="pt-PT" dirty="0" err="1" smtClean="0">
                <a:solidFill>
                  <a:srgbClr val="00B050"/>
                </a:solidFill>
              </a:rPr>
              <a:t>Profit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Principles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or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both</a:t>
            </a:r>
            <a:r>
              <a:rPr lang="pt-PT" dirty="0" smtClean="0">
                <a:solidFill>
                  <a:srgbClr val="00B050"/>
                </a:solidFill>
              </a:rPr>
              <a:t>?”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70C0"/>
                </a:solidFill>
              </a:rPr>
              <a:t>We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concluded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that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green </a:t>
            </a:r>
            <a:r>
              <a:rPr lang="pt-PT" dirty="0" err="1" smtClean="0">
                <a:solidFill>
                  <a:srgbClr val="0070C0"/>
                </a:solidFill>
              </a:rPr>
              <a:t>they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talk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about</a:t>
            </a:r>
            <a:r>
              <a:rPr lang="pt-PT" dirty="0" smtClean="0">
                <a:solidFill>
                  <a:srgbClr val="0070C0"/>
                </a:solidFill>
              </a:rPr>
              <a:t> can </a:t>
            </a:r>
            <a:r>
              <a:rPr lang="pt-PT" dirty="0" err="1" smtClean="0">
                <a:solidFill>
                  <a:srgbClr val="0070C0"/>
                </a:solidFill>
              </a:rPr>
              <a:t>represent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both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environment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and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their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customers</a:t>
            </a:r>
            <a:r>
              <a:rPr lang="pt-PT" dirty="0" smtClean="0">
                <a:solidFill>
                  <a:srgbClr val="0070C0"/>
                </a:solidFill>
              </a:rPr>
              <a:t>’ </a:t>
            </a:r>
            <a:r>
              <a:rPr lang="pt-PT" dirty="0" err="1" smtClean="0">
                <a:solidFill>
                  <a:srgbClr val="0070C0"/>
                </a:solidFill>
              </a:rPr>
              <a:t>and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investors</a:t>
            </a:r>
            <a:r>
              <a:rPr lang="pt-PT" dirty="0" smtClean="0">
                <a:solidFill>
                  <a:srgbClr val="0070C0"/>
                </a:solidFill>
              </a:rPr>
              <a:t>’ trust, </a:t>
            </a:r>
            <a:r>
              <a:rPr lang="pt-PT" dirty="0" err="1" smtClean="0">
                <a:solidFill>
                  <a:srgbClr val="FFC000"/>
                </a:solidFill>
              </a:rPr>
              <a:t>telling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them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that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they</a:t>
            </a:r>
            <a:r>
              <a:rPr lang="pt-PT" dirty="0" smtClean="0">
                <a:solidFill>
                  <a:srgbClr val="FFC000"/>
                </a:solidFill>
              </a:rPr>
              <a:t> must </a:t>
            </a:r>
            <a:r>
              <a:rPr lang="pt-PT" dirty="0" err="1" smtClean="0">
                <a:solidFill>
                  <a:srgbClr val="FFC000"/>
                </a:solidFill>
              </a:rPr>
              <a:t>see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shell</a:t>
            </a:r>
            <a:r>
              <a:rPr lang="pt-PT" dirty="0" smtClean="0">
                <a:solidFill>
                  <a:srgbClr val="FFC000"/>
                </a:solidFill>
              </a:rPr>
              <a:t> as a </a:t>
            </a:r>
            <a:r>
              <a:rPr lang="pt-PT" dirty="0" err="1" smtClean="0">
                <a:solidFill>
                  <a:srgbClr val="FFC000"/>
                </a:solidFill>
              </a:rPr>
              <a:t>company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that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seeks</a:t>
            </a:r>
            <a:r>
              <a:rPr lang="pt-PT" dirty="0" smtClean="0">
                <a:solidFill>
                  <a:srgbClr val="FFC000"/>
                </a:solidFill>
              </a:rPr>
              <a:t> for </a:t>
            </a:r>
            <a:r>
              <a:rPr lang="pt-PT" dirty="0" err="1" smtClean="0">
                <a:solidFill>
                  <a:srgbClr val="FFC000"/>
                </a:solidFill>
              </a:rPr>
              <a:t>profits</a:t>
            </a:r>
            <a:r>
              <a:rPr lang="pt-PT" dirty="0" smtClean="0">
                <a:solidFill>
                  <a:srgbClr val="FFC000"/>
                </a:solidFill>
              </a:rPr>
              <a:t>, </a:t>
            </a:r>
            <a:r>
              <a:rPr lang="pt-PT" dirty="0" err="1" smtClean="0">
                <a:solidFill>
                  <a:srgbClr val="FFC000"/>
                </a:solidFill>
              </a:rPr>
              <a:t>but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doesn’t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forget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about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its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principles</a:t>
            </a:r>
            <a:r>
              <a:rPr lang="pt-PT" dirty="0" smtClean="0">
                <a:solidFill>
                  <a:srgbClr val="FFC000"/>
                </a:solidFill>
              </a:rPr>
              <a:t> (social </a:t>
            </a:r>
            <a:r>
              <a:rPr lang="pt-PT" dirty="0" err="1" smtClean="0">
                <a:solidFill>
                  <a:srgbClr val="FFC000"/>
                </a:solidFill>
              </a:rPr>
              <a:t>and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ethic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responsibility</a:t>
            </a:r>
            <a:r>
              <a:rPr lang="pt-PT" dirty="0" smtClean="0">
                <a:solidFill>
                  <a:srgbClr val="FFC000"/>
                </a:solidFill>
              </a:rPr>
              <a:t>).</a:t>
            </a:r>
          </a:p>
          <a:p>
            <a:pPr marL="0" indent="0">
              <a:buNone/>
            </a:pPr>
            <a:endParaRPr lang="en-GB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Data description</a:t>
            </a:r>
            <a:r>
              <a:rPr lang="en-GB" dirty="0" smtClean="0">
                <a:solidFill>
                  <a:srgbClr val="0070C0"/>
                </a:solidFill>
              </a:rPr>
              <a:t>	Data interpretation		</a:t>
            </a:r>
            <a:r>
              <a:rPr lang="en-GB" dirty="0" smtClean="0">
                <a:solidFill>
                  <a:srgbClr val="FFC000"/>
                </a:solidFill>
              </a:rPr>
              <a:t>Claim of 							significance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9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Writing</a:t>
            </a:r>
            <a:r>
              <a:rPr lang="pt-PT" sz="3600" b="1" dirty="0" smtClean="0">
                <a:solidFill>
                  <a:srgbClr val="0070C0"/>
                </a:solidFill>
              </a:rPr>
              <a:t> as a </a:t>
            </a:r>
            <a:r>
              <a:rPr lang="pt-PT" sz="3600" b="1" dirty="0" err="1" smtClean="0">
                <a:solidFill>
                  <a:srgbClr val="0070C0"/>
                </a:solidFill>
              </a:rPr>
              <a:t>process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Generating </a:t>
            </a:r>
            <a:r>
              <a:rPr lang="en-GB" dirty="0"/>
              <a:t>ideas</a:t>
            </a:r>
          </a:p>
          <a:p>
            <a:pPr marL="0" indent="0">
              <a:buNone/>
            </a:pPr>
            <a:r>
              <a:rPr lang="en-GB" dirty="0"/>
              <a:t> 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Focussing		Reviewing		</a:t>
            </a:r>
            <a:r>
              <a:rPr lang="en-GB" b="1" dirty="0"/>
              <a:t>Evaluating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	Structuring	 </a:t>
            </a:r>
            <a:r>
              <a:rPr lang="en-GB" dirty="0" smtClean="0"/>
              <a:t>    Drafting</a:t>
            </a:r>
            <a:endParaRPr lang="en-GB" dirty="0"/>
          </a:p>
          <a:p>
            <a:pPr algn="r"/>
            <a:r>
              <a:rPr lang="pt-PT" sz="1600" dirty="0" err="1" smtClean="0"/>
              <a:t>White</a:t>
            </a:r>
            <a:r>
              <a:rPr lang="pt-PT" sz="1600" dirty="0" smtClean="0"/>
              <a:t> &amp; </a:t>
            </a:r>
            <a:r>
              <a:rPr lang="pt-PT" sz="1600" dirty="0" err="1" smtClean="0"/>
              <a:t>Arndt</a:t>
            </a:r>
            <a:r>
              <a:rPr lang="pt-PT" sz="1600" dirty="0" smtClean="0"/>
              <a:t> (1991)</a:t>
            </a:r>
            <a:endParaRPr lang="en-GB" sz="1600" dirty="0"/>
          </a:p>
        </p:txBody>
      </p:sp>
      <p:sp>
        <p:nvSpPr>
          <p:cNvPr id="6" name="Down Arrow 5"/>
          <p:cNvSpPr/>
          <p:nvPr/>
        </p:nvSpPr>
        <p:spPr>
          <a:xfrm rot="5400000">
            <a:off x="5609783" y="3243391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 rot="-2700000">
            <a:off x="5307136" y="3756765"/>
            <a:ext cx="317262" cy="16355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2700000">
            <a:off x="3734240" y="3772584"/>
            <a:ext cx="271691" cy="1689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 rot="5400000">
            <a:off x="3025794" y="3214500"/>
            <a:ext cx="3021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 rot="10800000">
            <a:off x="4262109" y="2276870"/>
            <a:ext cx="288030" cy="11695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Down Arrow 10"/>
          <p:cNvSpPr/>
          <p:nvPr/>
        </p:nvSpPr>
        <p:spPr>
          <a:xfrm rot="16200000" flipH="1">
            <a:off x="5148233" y="4868884"/>
            <a:ext cx="288034" cy="10801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Up-Down Arrow 11"/>
          <p:cNvSpPr/>
          <p:nvPr/>
        </p:nvSpPr>
        <p:spPr>
          <a:xfrm rot="-2700000">
            <a:off x="6272722" y="2163205"/>
            <a:ext cx="257111" cy="139688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Up-Down Arrow 12"/>
          <p:cNvSpPr/>
          <p:nvPr/>
        </p:nvSpPr>
        <p:spPr>
          <a:xfrm rot="2700000">
            <a:off x="6682916" y="3777526"/>
            <a:ext cx="305102" cy="161622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Up-Down Arrow 15"/>
          <p:cNvSpPr/>
          <p:nvPr/>
        </p:nvSpPr>
        <p:spPr>
          <a:xfrm rot="2700000">
            <a:off x="2294058" y="1868157"/>
            <a:ext cx="323944" cy="171487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-Down Arrow 16"/>
          <p:cNvSpPr/>
          <p:nvPr/>
        </p:nvSpPr>
        <p:spPr>
          <a:xfrm rot="-2700000">
            <a:off x="1917641" y="3702352"/>
            <a:ext cx="222102" cy="1795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6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err="1" smtClean="0">
                <a:solidFill>
                  <a:srgbClr val="0070C0"/>
                </a:solidFill>
              </a:rPr>
              <a:t>Register</a:t>
            </a:r>
            <a:r>
              <a:rPr lang="pt-PT" b="1" dirty="0" smtClean="0">
                <a:solidFill>
                  <a:srgbClr val="0070C0"/>
                </a:solidFill>
              </a:rPr>
              <a:t>: too </a:t>
            </a:r>
            <a:r>
              <a:rPr lang="pt-PT" b="1" dirty="0" err="1" smtClean="0">
                <a:solidFill>
                  <a:srgbClr val="0070C0"/>
                </a:solidFill>
              </a:rPr>
              <a:t>everyday</a:t>
            </a:r>
            <a:r>
              <a:rPr lang="pt-PT" b="1" dirty="0" smtClean="0">
                <a:solidFill>
                  <a:srgbClr val="0070C0"/>
                </a:solidFill>
              </a:rPr>
              <a:t>, </a:t>
            </a:r>
            <a:br>
              <a:rPr lang="pt-PT" b="1" dirty="0" smtClean="0">
                <a:solidFill>
                  <a:srgbClr val="0070C0"/>
                </a:solidFill>
              </a:rPr>
            </a:br>
            <a:r>
              <a:rPr lang="pt-PT" b="1" dirty="0" smtClean="0">
                <a:solidFill>
                  <a:srgbClr val="0070C0"/>
                </a:solidFill>
              </a:rPr>
              <a:t>too </a:t>
            </a:r>
            <a:r>
              <a:rPr lang="pt-PT" b="1" dirty="0" err="1" smtClean="0">
                <a:solidFill>
                  <a:srgbClr val="0070C0"/>
                </a:solidFill>
              </a:rPr>
              <a:t>personal</a:t>
            </a:r>
            <a:r>
              <a:rPr lang="pt-PT" b="1" dirty="0" smtClean="0">
                <a:solidFill>
                  <a:srgbClr val="0070C0"/>
                </a:solidFill>
              </a:rPr>
              <a:t>/informal, too </a:t>
            </a:r>
            <a:r>
              <a:rPr lang="pt-PT" b="1" dirty="0" err="1" smtClean="0">
                <a:solidFill>
                  <a:srgbClr val="0070C0"/>
                </a:solidFill>
              </a:rPr>
              <a:t>concrete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err="1" smtClean="0">
                <a:solidFill>
                  <a:srgbClr val="FF0000"/>
                </a:solidFill>
              </a:rPr>
              <a:t>So</a:t>
            </a:r>
            <a:r>
              <a:rPr lang="pt-PT" dirty="0" smtClean="0">
                <a:solidFill>
                  <a:srgbClr val="FF0000"/>
                </a:solidFill>
              </a:rPr>
              <a:t>,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campaign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FF0000"/>
                </a:solidFill>
              </a:rPr>
              <a:t>we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analysed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dates </a:t>
            </a:r>
            <a:r>
              <a:rPr lang="pt-PT" dirty="0" err="1" smtClean="0"/>
              <a:t>back</a:t>
            </a:r>
            <a:r>
              <a:rPr lang="pt-PT" dirty="0" smtClean="0"/>
              <a:t> to 2004. As </a:t>
            </a:r>
            <a:r>
              <a:rPr lang="pt-PT" dirty="0" err="1" smtClean="0"/>
              <a:t>main</a:t>
            </a:r>
            <a:r>
              <a:rPr lang="pt-PT" dirty="0" smtClean="0"/>
              <a:t> </a:t>
            </a:r>
            <a:r>
              <a:rPr lang="pt-PT" dirty="0" err="1" smtClean="0"/>
              <a:t>elements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FF0000"/>
                </a:solidFill>
              </a:rPr>
              <a:t>we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>
                <a:solidFill>
                  <a:srgbClr val="00B050"/>
                </a:solidFill>
              </a:rPr>
              <a:t>can </a:t>
            </a:r>
            <a:r>
              <a:rPr lang="pt-PT" dirty="0" err="1" smtClean="0">
                <a:solidFill>
                  <a:srgbClr val="00B050"/>
                </a:solidFill>
              </a:rPr>
              <a:t>see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lots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of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green </a:t>
            </a:r>
            <a:r>
              <a:rPr lang="pt-PT" dirty="0" err="1" smtClean="0"/>
              <a:t>bills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countries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/>
              <a:t>sentence</a:t>
            </a:r>
            <a:r>
              <a:rPr lang="pt-PT" dirty="0" smtClean="0"/>
              <a:t>, “</a:t>
            </a:r>
            <a:r>
              <a:rPr lang="pt-PT" dirty="0" err="1" smtClean="0"/>
              <a:t>why</a:t>
            </a:r>
            <a:r>
              <a:rPr lang="pt-PT" dirty="0" smtClean="0"/>
              <a:t> green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good</a:t>
            </a:r>
            <a:r>
              <a:rPr lang="pt-PT" dirty="0" smtClean="0"/>
              <a:t>”,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middle</a:t>
            </a:r>
            <a:r>
              <a:rPr lang="pt-PT" dirty="0" smtClean="0"/>
              <a:t>. </a:t>
            </a:r>
            <a:r>
              <a:rPr lang="pt-PT" dirty="0" err="1" smtClean="0">
                <a:solidFill>
                  <a:srgbClr val="FF0000"/>
                </a:solidFill>
              </a:rPr>
              <a:t>We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/>
              <a:t>also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B050"/>
                </a:solidFill>
              </a:rPr>
              <a:t>have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ends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“</a:t>
            </a:r>
            <a:r>
              <a:rPr lang="pt-PT" dirty="0" err="1" smtClean="0"/>
              <a:t>Profit</a:t>
            </a:r>
            <a:r>
              <a:rPr lang="pt-PT" dirty="0" smtClean="0"/>
              <a:t>, </a:t>
            </a:r>
            <a:r>
              <a:rPr lang="pt-PT" dirty="0" err="1" smtClean="0"/>
              <a:t>Principles</a:t>
            </a:r>
            <a:r>
              <a:rPr lang="pt-PT" dirty="0" smtClean="0"/>
              <a:t>,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?” </a:t>
            </a:r>
            <a:r>
              <a:rPr lang="pt-PT" dirty="0" err="1" smtClean="0">
                <a:solidFill>
                  <a:srgbClr val="FF0000"/>
                </a:solidFill>
              </a:rPr>
              <a:t>We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concluded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they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talk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about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can </a:t>
            </a:r>
            <a:r>
              <a:rPr lang="pt-PT" dirty="0" err="1" smtClean="0"/>
              <a:t>represent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environment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their</a:t>
            </a:r>
            <a:r>
              <a:rPr lang="pt-PT" dirty="0" smtClean="0"/>
              <a:t> </a:t>
            </a:r>
            <a:r>
              <a:rPr lang="pt-PT" dirty="0" err="1" smtClean="0"/>
              <a:t>customers</a:t>
            </a:r>
            <a:r>
              <a:rPr lang="pt-PT" dirty="0" smtClean="0"/>
              <a:t>’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investors</a:t>
            </a:r>
            <a:r>
              <a:rPr lang="pt-PT" dirty="0" smtClean="0"/>
              <a:t>’ trust, </a:t>
            </a:r>
            <a:r>
              <a:rPr lang="pt-PT" dirty="0" err="1" smtClean="0">
                <a:solidFill>
                  <a:srgbClr val="00B050"/>
                </a:solidFill>
              </a:rPr>
              <a:t>telling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them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that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they</a:t>
            </a:r>
            <a:r>
              <a:rPr lang="pt-PT" dirty="0" smtClean="0">
                <a:solidFill>
                  <a:srgbClr val="00B050"/>
                </a:solidFill>
              </a:rPr>
              <a:t> must </a:t>
            </a:r>
            <a:r>
              <a:rPr lang="pt-PT" dirty="0" err="1" smtClean="0">
                <a:solidFill>
                  <a:srgbClr val="00B050"/>
                </a:solidFill>
              </a:rPr>
              <a:t>see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>
                <a:solidFill>
                  <a:srgbClr val="00B050"/>
                </a:solidFill>
              </a:rPr>
              <a:t>S</a:t>
            </a:r>
            <a:r>
              <a:rPr lang="pt-PT" dirty="0" smtClean="0">
                <a:solidFill>
                  <a:srgbClr val="00B050"/>
                </a:solidFill>
              </a:rPr>
              <a:t>hell as </a:t>
            </a:r>
            <a:r>
              <a:rPr lang="pt-PT" dirty="0" smtClean="0"/>
              <a:t>a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seeks</a:t>
            </a:r>
            <a:r>
              <a:rPr lang="pt-PT" dirty="0" smtClean="0"/>
              <a:t> for </a:t>
            </a:r>
            <a:r>
              <a:rPr lang="pt-PT" dirty="0" err="1" smtClean="0"/>
              <a:t>profits</a:t>
            </a:r>
            <a:r>
              <a:rPr lang="pt-PT" dirty="0" smtClean="0"/>
              <a:t>, </a:t>
            </a:r>
            <a:r>
              <a:rPr lang="pt-PT" dirty="0" err="1" smtClean="0"/>
              <a:t>but</a:t>
            </a:r>
            <a:r>
              <a:rPr lang="pt-PT" dirty="0" smtClean="0"/>
              <a:t> </a:t>
            </a:r>
            <a:r>
              <a:rPr lang="pt-PT" dirty="0" err="1" smtClean="0"/>
              <a:t>does</a:t>
            </a:r>
            <a:r>
              <a:rPr lang="pt-PT" dirty="0" err="1" smtClean="0">
                <a:solidFill>
                  <a:srgbClr val="00B050"/>
                </a:solidFill>
              </a:rPr>
              <a:t>n’t</a:t>
            </a:r>
            <a:r>
              <a:rPr lang="pt-PT" dirty="0" smtClean="0"/>
              <a:t> </a:t>
            </a:r>
            <a:r>
              <a:rPr lang="pt-PT" dirty="0" err="1" smtClean="0"/>
              <a:t>forget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principles</a:t>
            </a:r>
            <a:r>
              <a:rPr lang="pt-PT" dirty="0" smtClean="0"/>
              <a:t> </a:t>
            </a:r>
            <a:r>
              <a:rPr lang="pt-PT" dirty="0" smtClean="0">
                <a:solidFill>
                  <a:srgbClr val="FF0000"/>
                </a:solidFill>
              </a:rPr>
              <a:t>(</a:t>
            </a:r>
            <a:r>
              <a:rPr lang="pt-PT" dirty="0" smtClean="0"/>
              <a:t>social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ethic</a:t>
            </a:r>
            <a:r>
              <a:rPr lang="pt-PT" dirty="0" smtClean="0"/>
              <a:t> </a:t>
            </a:r>
            <a:r>
              <a:rPr lang="pt-PT" dirty="0" err="1" smtClean="0"/>
              <a:t>responsibility</a:t>
            </a:r>
            <a:r>
              <a:rPr lang="pt-PT" dirty="0" smtClean="0">
                <a:solidFill>
                  <a:srgbClr val="FF0000"/>
                </a:solidFill>
              </a:rPr>
              <a:t>)</a:t>
            </a:r>
            <a:r>
              <a:rPr lang="pt-PT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0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Thematic development</a:t>
            </a:r>
            <a:endParaRPr lang="en-GB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158917"/>
              </p:ext>
            </p:extLst>
          </p:nvPr>
        </p:nvGraphicFramePr>
        <p:xfrm>
          <a:off x="395536" y="1052736"/>
          <a:ext cx="8256240" cy="5674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32248"/>
                <a:gridCol w="6023992"/>
              </a:tblGrid>
              <a:tr h="370840">
                <a:tc>
                  <a:txBody>
                    <a:bodyPr/>
                    <a:lstStyle/>
                    <a:p>
                      <a:r>
                        <a:rPr lang="pt-PT" b="1" dirty="0" err="1" smtClean="0"/>
                        <a:t>Theme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dirty="0" err="1" smtClean="0"/>
                        <a:t>Rheme</a:t>
                      </a:r>
                      <a:endParaRPr lang="pt-P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b="0" dirty="0" err="1" smtClean="0"/>
                        <a:t>So</a:t>
                      </a:r>
                      <a:r>
                        <a:rPr lang="pt-PT" b="0" dirty="0" smtClean="0"/>
                        <a:t>, </a:t>
                      </a:r>
                      <a:r>
                        <a:rPr lang="pt-PT" b="0" dirty="0" err="1" smtClean="0"/>
                        <a:t>the</a:t>
                      </a:r>
                      <a:r>
                        <a:rPr lang="pt-PT" b="0" dirty="0" smtClean="0"/>
                        <a:t> </a:t>
                      </a:r>
                      <a:r>
                        <a:rPr lang="pt-PT" b="0" dirty="0" err="1" smtClean="0"/>
                        <a:t>first</a:t>
                      </a:r>
                      <a:r>
                        <a:rPr lang="pt-PT" b="0" dirty="0" smtClean="0"/>
                        <a:t> </a:t>
                      </a:r>
                      <a:r>
                        <a:rPr lang="pt-PT" b="0" dirty="0" err="1" smtClean="0"/>
                        <a:t>campaign</a:t>
                      </a:r>
                      <a:r>
                        <a:rPr lang="pt-PT" b="0" dirty="0" smtClean="0"/>
                        <a:t> </a:t>
                      </a:r>
                      <a:r>
                        <a:rPr lang="pt-PT" b="0" dirty="0" err="1" smtClean="0"/>
                        <a:t>we</a:t>
                      </a:r>
                      <a:r>
                        <a:rPr lang="pt-PT" b="0" dirty="0" smtClean="0"/>
                        <a:t> </a:t>
                      </a:r>
                      <a:r>
                        <a:rPr lang="pt-PT" b="0" dirty="0" err="1" smtClean="0"/>
                        <a:t>analysed</a:t>
                      </a:r>
                      <a:r>
                        <a:rPr lang="pt-PT" b="0" dirty="0" smtClean="0"/>
                        <a:t> </a:t>
                      </a:r>
                      <a:endParaRPr lang="pt-P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dates </a:t>
                      </a:r>
                      <a:r>
                        <a:rPr lang="pt-PT" b="0" dirty="0" err="1" smtClean="0"/>
                        <a:t>back</a:t>
                      </a:r>
                      <a:r>
                        <a:rPr lang="pt-PT" b="0" dirty="0" smtClean="0"/>
                        <a:t> to 2004. </a:t>
                      </a:r>
                      <a:endParaRPr lang="pt-P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As </a:t>
                      </a:r>
                      <a:r>
                        <a:rPr lang="pt-PT" dirty="0" err="1" smtClean="0"/>
                        <a:t>main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elements</a:t>
                      </a:r>
                      <a:r>
                        <a:rPr lang="pt-PT" dirty="0" smtClean="0"/>
                        <a:t>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we</a:t>
                      </a:r>
                      <a:r>
                        <a:rPr lang="pt-PT" dirty="0" smtClean="0"/>
                        <a:t> can </a:t>
                      </a:r>
                      <a:r>
                        <a:rPr lang="pt-PT" dirty="0" err="1" smtClean="0"/>
                        <a:t>see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lots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of</a:t>
                      </a:r>
                      <a:r>
                        <a:rPr lang="pt-PT" dirty="0" smtClean="0"/>
                        <a:t> green </a:t>
                      </a:r>
                      <a:r>
                        <a:rPr lang="pt-PT" dirty="0" err="1" smtClean="0"/>
                        <a:t>bills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from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different</a:t>
                      </a:r>
                      <a:r>
                        <a:rPr lang="pt-PT" dirty="0" smtClean="0"/>
                        <a:t> countries </a:t>
                      </a:r>
                      <a:r>
                        <a:rPr lang="pt-PT" dirty="0" err="1" smtClean="0"/>
                        <a:t>with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sentence</a:t>
                      </a:r>
                      <a:r>
                        <a:rPr lang="pt-PT" dirty="0" smtClean="0"/>
                        <a:t>, ‘</a:t>
                      </a:r>
                      <a:r>
                        <a:rPr lang="pt-PT" dirty="0" err="1" smtClean="0"/>
                        <a:t>why</a:t>
                      </a:r>
                      <a:r>
                        <a:rPr lang="pt-PT" dirty="0" smtClean="0"/>
                        <a:t> green </a:t>
                      </a:r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good</a:t>
                      </a:r>
                      <a:r>
                        <a:rPr lang="pt-PT" dirty="0" smtClean="0"/>
                        <a:t>’, in </a:t>
                      </a:r>
                      <a:r>
                        <a:rPr lang="pt-PT" dirty="0" err="1" smtClean="0"/>
                        <a:t>the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middle</a:t>
                      </a:r>
                      <a:r>
                        <a:rPr lang="pt-PT" dirty="0" smtClean="0"/>
                        <a:t>. 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We</a:t>
                      </a:r>
                      <a:r>
                        <a:rPr lang="pt-PT" dirty="0" smtClean="0"/>
                        <a:t>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also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have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small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text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ends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with</a:t>
                      </a:r>
                      <a:r>
                        <a:rPr lang="pt-PT" dirty="0" smtClean="0"/>
                        <a:t> “</a:t>
                      </a:r>
                      <a:r>
                        <a:rPr lang="pt-PT" dirty="0" err="1" smtClean="0"/>
                        <a:t>Profit</a:t>
                      </a:r>
                      <a:r>
                        <a:rPr lang="pt-PT" dirty="0" smtClean="0"/>
                        <a:t>, </a:t>
                      </a:r>
                      <a:r>
                        <a:rPr lang="pt-PT" dirty="0" err="1" smtClean="0"/>
                        <a:t>Principles</a:t>
                      </a:r>
                      <a:r>
                        <a:rPr lang="pt-PT" dirty="0" smtClean="0"/>
                        <a:t>, </a:t>
                      </a:r>
                      <a:r>
                        <a:rPr lang="pt-PT" dirty="0" err="1" smtClean="0"/>
                        <a:t>or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both</a:t>
                      </a:r>
                      <a:r>
                        <a:rPr lang="pt-PT" dirty="0" smtClean="0"/>
                        <a:t>?” 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We</a:t>
                      </a:r>
                      <a:r>
                        <a:rPr lang="pt-PT" dirty="0" smtClean="0"/>
                        <a:t>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concluded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</a:t>
                      </a:r>
                      <a:r>
                        <a:rPr lang="pt-PT" dirty="0" smtClean="0"/>
                        <a:t> green </a:t>
                      </a:r>
                      <a:r>
                        <a:rPr lang="pt-PT" dirty="0" err="1" smtClean="0"/>
                        <a:t>they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talk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about</a:t>
                      </a:r>
                      <a:r>
                        <a:rPr lang="pt-PT" dirty="0" smtClean="0"/>
                        <a:t> can </a:t>
                      </a:r>
                      <a:r>
                        <a:rPr lang="pt-PT" dirty="0" err="1" smtClean="0"/>
                        <a:t>represents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both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environment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and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their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customers</a:t>
                      </a:r>
                      <a:r>
                        <a:rPr lang="pt-PT" dirty="0" smtClean="0"/>
                        <a:t>’ </a:t>
                      </a:r>
                      <a:r>
                        <a:rPr lang="pt-PT" dirty="0" err="1" smtClean="0"/>
                        <a:t>and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investors</a:t>
                      </a:r>
                      <a:r>
                        <a:rPr lang="pt-PT" dirty="0" smtClean="0"/>
                        <a:t>’ trust, 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i="1" dirty="0" err="1" smtClean="0"/>
                        <a:t>that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the</a:t>
                      </a:r>
                      <a:r>
                        <a:rPr lang="pt-PT" i="1" dirty="0" smtClean="0"/>
                        <a:t> green </a:t>
                      </a:r>
                      <a:r>
                        <a:rPr lang="pt-PT" i="1" dirty="0" err="1" smtClean="0"/>
                        <a:t>they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talk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about</a:t>
                      </a:r>
                      <a:endParaRPr lang="pt-PT" i="1" dirty="0"/>
                    </a:p>
                  </a:txBody>
                  <a:tcPr marL="540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i="1" dirty="0" smtClean="0"/>
                        <a:t>can </a:t>
                      </a:r>
                      <a:r>
                        <a:rPr lang="pt-PT" i="1" dirty="0" err="1" smtClean="0"/>
                        <a:t>represent</a:t>
                      </a:r>
                      <a:r>
                        <a:rPr lang="pt-PT" i="1" baseline="0" dirty="0" smtClean="0"/>
                        <a:t> </a:t>
                      </a:r>
                      <a:r>
                        <a:rPr lang="pt-PT" i="1" dirty="0" err="1" smtClean="0"/>
                        <a:t>both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the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environment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and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their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customers</a:t>
                      </a:r>
                      <a:r>
                        <a:rPr lang="pt-PT" i="1" dirty="0" smtClean="0"/>
                        <a:t>’ </a:t>
                      </a:r>
                      <a:r>
                        <a:rPr lang="pt-PT" i="1" dirty="0" err="1" smtClean="0"/>
                        <a:t>and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investors</a:t>
                      </a:r>
                      <a:r>
                        <a:rPr lang="pt-PT" i="1" dirty="0" smtClean="0"/>
                        <a:t>’ trust, </a:t>
                      </a:r>
                    </a:p>
                  </a:txBody>
                  <a:tcPr marL="540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ø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err="1" smtClean="0"/>
                        <a:t>telling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them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they</a:t>
                      </a:r>
                      <a:r>
                        <a:rPr lang="pt-PT" dirty="0" smtClean="0"/>
                        <a:t> must </a:t>
                      </a:r>
                      <a:r>
                        <a:rPr lang="pt-PT" dirty="0" err="1" smtClean="0"/>
                        <a:t>see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shell</a:t>
                      </a:r>
                      <a:r>
                        <a:rPr lang="pt-PT" dirty="0" smtClean="0"/>
                        <a:t> as a </a:t>
                      </a:r>
                      <a:r>
                        <a:rPr lang="pt-PT" dirty="0" err="1" smtClean="0"/>
                        <a:t>company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seeks</a:t>
                      </a:r>
                      <a:r>
                        <a:rPr lang="pt-PT" dirty="0" smtClean="0"/>
                        <a:t> for </a:t>
                      </a:r>
                      <a:r>
                        <a:rPr lang="pt-PT" dirty="0" err="1" smtClean="0"/>
                        <a:t>profits</a:t>
                      </a:r>
                      <a:r>
                        <a:rPr lang="pt-PT" dirty="0" smtClean="0"/>
                        <a:t>, </a:t>
                      </a:r>
                      <a:r>
                        <a:rPr lang="pt-PT" dirty="0" err="1" smtClean="0"/>
                        <a:t>but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doesn’t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forget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about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its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principles</a:t>
                      </a:r>
                      <a:r>
                        <a:rPr lang="pt-PT" dirty="0" smtClean="0"/>
                        <a:t> (social </a:t>
                      </a:r>
                      <a:r>
                        <a:rPr lang="pt-PT" dirty="0" err="1" smtClean="0"/>
                        <a:t>and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ethic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responsibility</a:t>
                      </a:r>
                      <a:r>
                        <a:rPr lang="pt-PT" dirty="0" smtClean="0"/>
                        <a:t>).</a:t>
                      </a:r>
                    </a:p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i="1" dirty="0" err="1" smtClean="0"/>
                        <a:t>that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they</a:t>
                      </a:r>
                      <a:r>
                        <a:rPr lang="pt-PT" i="1" dirty="0" smtClean="0"/>
                        <a:t> </a:t>
                      </a:r>
                      <a:endParaRPr lang="pt-PT" i="1" dirty="0"/>
                    </a:p>
                  </a:txBody>
                  <a:tcPr marL="540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i="1" dirty="0" smtClean="0"/>
                        <a:t>must </a:t>
                      </a:r>
                      <a:r>
                        <a:rPr lang="pt-PT" i="1" dirty="0" err="1" smtClean="0"/>
                        <a:t>see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shell</a:t>
                      </a:r>
                      <a:r>
                        <a:rPr lang="pt-PT" i="1" dirty="0" smtClean="0"/>
                        <a:t> as a </a:t>
                      </a:r>
                      <a:r>
                        <a:rPr lang="pt-PT" i="1" dirty="0" err="1" smtClean="0"/>
                        <a:t>company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that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seeks</a:t>
                      </a:r>
                      <a:r>
                        <a:rPr lang="pt-PT" i="1" dirty="0" smtClean="0"/>
                        <a:t> for </a:t>
                      </a:r>
                      <a:r>
                        <a:rPr lang="pt-PT" i="1" dirty="0" err="1" smtClean="0"/>
                        <a:t>profits</a:t>
                      </a:r>
                      <a:r>
                        <a:rPr lang="pt-PT" i="1" dirty="0" smtClean="0"/>
                        <a:t>, </a:t>
                      </a:r>
                      <a:r>
                        <a:rPr lang="pt-PT" i="1" dirty="0" err="1" smtClean="0"/>
                        <a:t>but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doesn’t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forget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about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its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principles</a:t>
                      </a:r>
                      <a:r>
                        <a:rPr lang="pt-PT" i="1" dirty="0" smtClean="0"/>
                        <a:t> (social </a:t>
                      </a:r>
                      <a:r>
                        <a:rPr lang="pt-PT" i="1" dirty="0" err="1" smtClean="0"/>
                        <a:t>and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ethic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responsibility</a:t>
                      </a:r>
                      <a:r>
                        <a:rPr lang="pt-PT" i="1" dirty="0" smtClean="0"/>
                        <a:t>).</a:t>
                      </a:r>
                    </a:p>
                  </a:txBody>
                  <a:tcPr marL="54000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33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0070C0"/>
                </a:solidFill>
              </a:rPr>
              <a:t>Lexical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choices</a:t>
            </a:r>
            <a:endParaRPr lang="pt-PT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975804"/>
              </p:ext>
            </p:extLst>
          </p:nvPr>
        </p:nvGraphicFramePr>
        <p:xfrm>
          <a:off x="539552" y="1124744"/>
          <a:ext cx="8229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Verbs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Nominal </a:t>
                      </a:r>
                      <a:r>
                        <a:rPr lang="pt-PT" sz="2000" dirty="0" err="1" smtClean="0"/>
                        <a:t>groups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analyse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first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campaign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we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analysed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conclude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err="1" smtClean="0"/>
                        <a:t>lots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bills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from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different</a:t>
                      </a:r>
                      <a:r>
                        <a:rPr lang="pt-PT" sz="2000" dirty="0" smtClean="0"/>
                        <a:t> countries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talk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about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sentence</a:t>
                      </a:r>
                      <a:r>
                        <a:rPr lang="pt-PT" sz="2000" dirty="0" smtClean="0"/>
                        <a:t> ‘</a:t>
                      </a:r>
                      <a:r>
                        <a:rPr lang="pt-PT" sz="2000" dirty="0" err="1" smtClean="0"/>
                        <a:t>why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is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good</a:t>
                      </a:r>
                      <a:r>
                        <a:rPr lang="pt-PT" sz="2000" dirty="0" smtClean="0"/>
                        <a:t>’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represent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small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text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that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ends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with</a:t>
                      </a:r>
                      <a:r>
                        <a:rPr lang="pt-PT" sz="2000" baseline="0" dirty="0" smtClean="0"/>
                        <a:t> ‘</a:t>
                      </a:r>
                      <a:r>
                        <a:rPr lang="pt-PT" sz="2000" baseline="0" dirty="0" err="1" smtClean="0"/>
                        <a:t>Profits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Principles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or</a:t>
                      </a:r>
                      <a:r>
                        <a:rPr lang="pt-PT" sz="2000" baseline="0" dirty="0" smtClean="0"/>
                        <a:t> Both?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tell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we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see</a:t>
                      </a:r>
                      <a:r>
                        <a:rPr lang="pt-PT" sz="2000" dirty="0" smtClean="0"/>
                        <a:t> 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they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talk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about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/>
                        <a:t>date </a:t>
                      </a:r>
                      <a:r>
                        <a:rPr lang="pt-PT" sz="2000" dirty="0" err="1" smtClean="0"/>
                        <a:t>back</a:t>
                      </a:r>
                      <a:endParaRPr lang="pt-PT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environment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have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their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customers</a:t>
                      </a:r>
                      <a:r>
                        <a:rPr lang="pt-PT" sz="2000" dirty="0" smtClean="0"/>
                        <a:t>’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investors</a:t>
                      </a:r>
                      <a:r>
                        <a:rPr lang="pt-PT" sz="2000" dirty="0" smtClean="0"/>
                        <a:t>’ trust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end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with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seek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Shell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not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forget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company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seeks</a:t>
                      </a:r>
                      <a:r>
                        <a:rPr lang="pt-PT" sz="2000" dirty="0" smtClean="0"/>
                        <a:t> for </a:t>
                      </a:r>
                      <a:r>
                        <a:rPr lang="pt-PT" sz="2000" dirty="0" err="1" smtClean="0"/>
                        <a:t>profits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its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principles</a:t>
                      </a:r>
                      <a:r>
                        <a:rPr lang="pt-PT" sz="2000" dirty="0" smtClean="0"/>
                        <a:t> (social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ethic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responsibility</a:t>
                      </a:r>
                      <a:r>
                        <a:rPr lang="pt-PT" sz="2000" dirty="0" smtClean="0"/>
                        <a:t>)</a:t>
                      </a:r>
                      <a:endParaRPr lang="pt-PT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37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Register</a:t>
            </a:r>
            <a:r>
              <a:rPr lang="pt-PT" sz="3600" b="1" dirty="0" smtClean="0">
                <a:solidFill>
                  <a:srgbClr val="0070C0"/>
                </a:solidFill>
              </a:rPr>
              <a:t>: more </a:t>
            </a:r>
            <a:r>
              <a:rPr lang="pt-PT" sz="3600" b="1" dirty="0" err="1" smtClean="0">
                <a:solidFill>
                  <a:srgbClr val="0070C0"/>
                </a:solidFill>
              </a:rPr>
              <a:t>impersonal</a:t>
            </a:r>
            <a:r>
              <a:rPr lang="pt-PT" sz="3600" b="1" dirty="0" smtClean="0">
                <a:solidFill>
                  <a:srgbClr val="0070C0"/>
                </a:solidFill>
              </a:rPr>
              <a:t/>
            </a:r>
            <a:br>
              <a:rPr lang="pt-PT" sz="3600" b="1" dirty="0" smtClean="0">
                <a:solidFill>
                  <a:srgbClr val="0070C0"/>
                </a:solidFill>
              </a:rPr>
            </a:br>
            <a:r>
              <a:rPr lang="pt-PT" sz="3600" b="1" dirty="0" smtClean="0">
                <a:solidFill>
                  <a:srgbClr val="0070C0"/>
                </a:solidFill>
              </a:rPr>
              <a:t>more </a:t>
            </a:r>
            <a:r>
              <a:rPr lang="pt-PT" sz="3600" b="1" dirty="0" err="1" smtClean="0">
                <a:solidFill>
                  <a:srgbClr val="0070C0"/>
                </a:solidFill>
              </a:rPr>
              <a:t>abstract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dirty="0" err="1">
                <a:solidFill>
                  <a:srgbClr val="00B050"/>
                </a:solidFill>
              </a:rPr>
              <a:t>T</a:t>
            </a:r>
            <a:r>
              <a:rPr lang="pt-PT" dirty="0" err="1" smtClean="0">
                <a:solidFill>
                  <a:srgbClr val="00B050"/>
                </a:solidFill>
              </a:rPr>
              <a:t>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first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campaign</a:t>
            </a:r>
            <a:r>
              <a:rPr lang="pt-PT" dirty="0" smtClean="0">
                <a:solidFill>
                  <a:srgbClr val="00B050"/>
                </a:solidFill>
              </a:rPr>
              <a:t> dates </a:t>
            </a:r>
            <a:r>
              <a:rPr lang="pt-PT" dirty="0" err="1" smtClean="0">
                <a:solidFill>
                  <a:srgbClr val="00B050"/>
                </a:solidFill>
              </a:rPr>
              <a:t>back</a:t>
            </a:r>
            <a:r>
              <a:rPr lang="pt-PT" dirty="0" smtClean="0">
                <a:solidFill>
                  <a:srgbClr val="00B050"/>
                </a:solidFill>
              </a:rPr>
              <a:t> to 2004.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ad </a:t>
            </a:r>
            <a:r>
              <a:rPr lang="pt-PT" dirty="0" err="1" smtClean="0">
                <a:solidFill>
                  <a:srgbClr val="00B050"/>
                </a:solidFill>
              </a:rPr>
              <a:t>depicts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many</a:t>
            </a:r>
            <a:r>
              <a:rPr lang="pt-PT" dirty="0" smtClean="0">
                <a:solidFill>
                  <a:srgbClr val="00B050"/>
                </a:solidFill>
              </a:rPr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banknotes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from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different</a:t>
            </a:r>
            <a:r>
              <a:rPr lang="pt-PT" dirty="0" smtClean="0">
                <a:solidFill>
                  <a:srgbClr val="00B050"/>
                </a:solidFill>
              </a:rPr>
              <a:t> countries </a:t>
            </a:r>
            <a:r>
              <a:rPr lang="pt-PT" dirty="0" err="1" smtClean="0">
                <a:solidFill>
                  <a:srgbClr val="00B050"/>
                </a:solidFill>
              </a:rPr>
              <a:t>with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sentence</a:t>
            </a:r>
            <a:r>
              <a:rPr lang="pt-PT" dirty="0" smtClean="0">
                <a:solidFill>
                  <a:srgbClr val="00B050"/>
                </a:solidFill>
              </a:rPr>
              <a:t>, “</a:t>
            </a:r>
            <a:r>
              <a:rPr lang="pt-PT" dirty="0" err="1" smtClean="0">
                <a:solidFill>
                  <a:srgbClr val="00B050"/>
                </a:solidFill>
              </a:rPr>
              <a:t>why</a:t>
            </a:r>
            <a:r>
              <a:rPr lang="pt-PT" dirty="0" smtClean="0">
                <a:solidFill>
                  <a:srgbClr val="00B050"/>
                </a:solidFill>
              </a:rPr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is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good</a:t>
            </a:r>
            <a:r>
              <a:rPr lang="pt-PT" dirty="0" smtClean="0">
                <a:solidFill>
                  <a:srgbClr val="00B050"/>
                </a:solidFill>
              </a:rPr>
              <a:t>”, in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middle</a:t>
            </a:r>
            <a:r>
              <a:rPr lang="pt-PT" dirty="0" smtClean="0">
                <a:solidFill>
                  <a:srgbClr val="00B050"/>
                </a:solidFill>
              </a:rPr>
              <a:t>. </a:t>
            </a:r>
            <a:r>
              <a:rPr lang="pt-PT" dirty="0" err="1" smtClean="0">
                <a:solidFill>
                  <a:srgbClr val="00B050"/>
                </a:solidFill>
              </a:rPr>
              <a:t>There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is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also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small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text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that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ends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with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tagline</a:t>
            </a:r>
            <a:r>
              <a:rPr lang="pt-PT" dirty="0" smtClean="0">
                <a:solidFill>
                  <a:srgbClr val="00B050"/>
                </a:solidFill>
              </a:rPr>
              <a:t> “</a:t>
            </a:r>
            <a:r>
              <a:rPr lang="pt-PT" dirty="0" err="1" smtClean="0">
                <a:solidFill>
                  <a:srgbClr val="00B050"/>
                </a:solidFill>
              </a:rPr>
              <a:t>Profit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Principles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or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both</a:t>
            </a:r>
            <a:r>
              <a:rPr lang="pt-PT" dirty="0">
                <a:solidFill>
                  <a:srgbClr val="00B050"/>
                </a:solidFill>
              </a:rPr>
              <a:t>?</a:t>
            </a:r>
            <a:r>
              <a:rPr lang="pt-PT" dirty="0" smtClean="0">
                <a:solidFill>
                  <a:srgbClr val="00B050"/>
                </a:solidFill>
              </a:rPr>
              <a:t>”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green </a:t>
            </a:r>
            <a:r>
              <a:rPr lang="pt-PT" dirty="0" err="1" smtClean="0">
                <a:solidFill>
                  <a:srgbClr val="0070C0"/>
                </a:solidFill>
              </a:rPr>
              <a:t>money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represents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both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environment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and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Shell’s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customers</a:t>
            </a:r>
            <a:r>
              <a:rPr lang="pt-PT" dirty="0" smtClean="0">
                <a:solidFill>
                  <a:srgbClr val="0070C0"/>
                </a:solidFill>
              </a:rPr>
              <a:t>’ </a:t>
            </a:r>
            <a:r>
              <a:rPr lang="pt-PT" dirty="0" err="1" smtClean="0">
                <a:solidFill>
                  <a:srgbClr val="0070C0"/>
                </a:solidFill>
              </a:rPr>
              <a:t>and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investors</a:t>
            </a:r>
            <a:r>
              <a:rPr lang="pt-PT" dirty="0" smtClean="0">
                <a:solidFill>
                  <a:srgbClr val="0070C0"/>
                </a:solidFill>
              </a:rPr>
              <a:t>’ trust, </a:t>
            </a:r>
            <a:r>
              <a:rPr lang="pt-PT" dirty="0" err="1" smtClean="0">
                <a:solidFill>
                  <a:srgbClr val="FFC000"/>
                </a:solidFill>
              </a:rPr>
              <a:t>suggesting</a:t>
            </a:r>
            <a:r>
              <a:rPr lang="pt-PT" dirty="0" smtClean="0">
                <a:solidFill>
                  <a:srgbClr val="FFC000"/>
                </a:solidFill>
              </a:rPr>
              <a:t>, </a:t>
            </a:r>
            <a:r>
              <a:rPr lang="pt-PT" dirty="0" err="1" smtClean="0">
                <a:solidFill>
                  <a:srgbClr val="FFC000"/>
                </a:solidFill>
              </a:rPr>
              <a:t>like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tagline</a:t>
            </a:r>
            <a:r>
              <a:rPr lang="pt-PT" dirty="0" smtClean="0">
                <a:solidFill>
                  <a:srgbClr val="FFC000"/>
                </a:solidFill>
              </a:rPr>
              <a:t>, </a:t>
            </a:r>
            <a:r>
              <a:rPr lang="pt-PT" dirty="0" err="1" smtClean="0">
                <a:solidFill>
                  <a:srgbClr val="FFC000"/>
                </a:solidFill>
              </a:rPr>
              <a:t>that</a:t>
            </a:r>
            <a:r>
              <a:rPr lang="pt-PT" dirty="0" smtClean="0">
                <a:solidFill>
                  <a:srgbClr val="FFC000"/>
                </a:solidFill>
              </a:rPr>
              <a:t> Shell </a:t>
            </a:r>
            <a:r>
              <a:rPr lang="pt-PT" dirty="0" err="1">
                <a:solidFill>
                  <a:srgbClr val="FFC000"/>
                </a:solidFill>
              </a:rPr>
              <a:t>i</a:t>
            </a:r>
            <a:r>
              <a:rPr lang="pt-PT" dirty="0" err="1" smtClean="0">
                <a:solidFill>
                  <a:srgbClr val="FFC000"/>
                </a:solidFill>
              </a:rPr>
              <a:t>s</a:t>
            </a:r>
            <a:r>
              <a:rPr lang="pt-PT" dirty="0" smtClean="0">
                <a:solidFill>
                  <a:srgbClr val="FFC000"/>
                </a:solidFill>
              </a:rPr>
              <a:t> a </a:t>
            </a:r>
            <a:r>
              <a:rPr lang="pt-PT" dirty="0" err="1" smtClean="0">
                <a:solidFill>
                  <a:srgbClr val="FFC000"/>
                </a:solidFill>
              </a:rPr>
              <a:t>company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that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seeks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profit</a:t>
            </a:r>
            <a:r>
              <a:rPr lang="pt-PT" dirty="0" smtClean="0">
                <a:solidFill>
                  <a:srgbClr val="FFC000"/>
                </a:solidFill>
              </a:rPr>
              <a:t>, </a:t>
            </a:r>
            <a:r>
              <a:rPr lang="pt-PT" dirty="0" err="1" smtClean="0">
                <a:solidFill>
                  <a:srgbClr val="FFC000"/>
                </a:solidFill>
              </a:rPr>
              <a:t>without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foregoing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its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principles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of</a:t>
            </a:r>
            <a:r>
              <a:rPr lang="pt-PT" dirty="0" smtClean="0">
                <a:solidFill>
                  <a:srgbClr val="FFC000"/>
                </a:solidFill>
              </a:rPr>
              <a:t> social </a:t>
            </a:r>
            <a:r>
              <a:rPr lang="pt-PT" dirty="0" err="1" smtClean="0">
                <a:solidFill>
                  <a:srgbClr val="FFC000"/>
                </a:solidFill>
              </a:rPr>
              <a:t>and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ethic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responsibility</a:t>
            </a:r>
            <a:r>
              <a:rPr lang="pt-PT" dirty="0" smtClean="0">
                <a:solidFill>
                  <a:srgbClr val="FFC000"/>
                </a:solidFill>
              </a:rPr>
              <a:t>.</a:t>
            </a:r>
          </a:p>
          <a:p>
            <a:pPr marL="0" indent="0" algn="r">
              <a:buNone/>
            </a:pPr>
            <a:r>
              <a:rPr lang="pt-PT" dirty="0" smtClean="0"/>
              <a:t>76 </a:t>
            </a:r>
            <a:r>
              <a:rPr lang="pt-PT" dirty="0" err="1"/>
              <a:t>words</a:t>
            </a:r>
            <a:endParaRPr lang="en-GB" dirty="0"/>
          </a:p>
          <a:p>
            <a:pPr marL="0" indent="0">
              <a:buNone/>
            </a:pPr>
            <a:endParaRPr lang="pt-PT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Data description 	</a:t>
            </a:r>
            <a:r>
              <a:rPr lang="en-GB" dirty="0" smtClean="0">
                <a:solidFill>
                  <a:srgbClr val="0070C0"/>
                </a:solidFill>
              </a:rPr>
              <a:t>Data interpretation		</a:t>
            </a:r>
            <a:r>
              <a:rPr lang="en-GB" dirty="0" smtClean="0">
                <a:solidFill>
                  <a:srgbClr val="FFC000"/>
                </a:solidFill>
              </a:rPr>
              <a:t>Claim of 							significance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5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Register</a:t>
            </a:r>
            <a:r>
              <a:rPr lang="pt-PT" sz="3600" b="1" dirty="0" smtClean="0">
                <a:solidFill>
                  <a:srgbClr val="0070C0"/>
                </a:solidFill>
              </a:rPr>
              <a:t>: more </a:t>
            </a:r>
            <a:r>
              <a:rPr lang="pt-PT" sz="3600" b="1" dirty="0" err="1" smtClean="0">
                <a:solidFill>
                  <a:srgbClr val="0070C0"/>
                </a:solidFill>
              </a:rPr>
              <a:t>impersonal</a:t>
            </a:r>
            <a:r>
              <a:rPr lang="pt-PT" sz="3600" b="1" dirty="0" smtClean="0">
                <a:solidFill>
                  <a:srgbClr val="0070C0"/>
                </a:solidFill>
              </a:rPr>
              <a:t/>
            </a:r>
            <a:br>
              <a:rPr lang="pt-PT" sz="3600" b="1" dirty="0" smtClean="0">
                <a:solidFill>
                  <a:srgbClr val="0070C0"/>
                </a:solidFill>
              </a:rPr>
            </a:br>
            <a:r>
              <a:rPr lang="pt-PT" sz="3600" b="1" dirty="0" smtClean="0">
                <a:solidFill>
                  <a:srgbClr val="0070C0"/>
                </a:solidFill>
              </a:rPr>
              <a:t>more </a:t>
            </a:r>
            <a:r>
              <a:rPr lang="pt-PT" sz="3600" b="1" dirty="0" err="1" smtClean="0">
                <a:solidFill>
                  <a:srgbClr val="0070C0"/>
                </a:solidFill>
              </a:rPr>
              <a:t>abstract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err="1">
                <a:solidFill>
                  <a:srgbClr val="FF0000"/>
                </a:solidFill>
              </a:rPr>
              <a:t>T</a:t>
            </a:r>
            <a:r>
              <a:rPr lang="pt-PT" dirty="0" err="1" smtClean="0"/>
              <a:t>he</a:t>
            </a:r>
            <a:r>
              <a:rPr lang="pt-PT" dirty="0" smtClean="0"/>
              <a:t> </a:t>
            </a:r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campaign</a:t>
            </a:r>
            <a:r>
              <a:rPr lang="pt-PT" dirty="0" smtClean="0"/>
              <a:t> dates </a:t>
            </a:r>
            <a:r>
              <a:rPr lang="pt-PT" dirty="0" err="1" smtClean="0"/>
              <a:t>back</a:t>
            </a:r>
            <a:r>
              <a:rPr lang="pt-PT" dirty="0" smtClean="0"/>
              <a:t> to 2004. </a:t>
            </a:r>
            <a:r>
              <a:rPr lang="pt-PT" dirty="0" err="1" smtClean="0">
                <a:solidFill>
                  <a:srgbClr val="FF0000"/>
                </a:solidFill>
              </a:rPr>
              <a:t>The</a:t>
            </a:r>
            <a:r>
              <a:rPr lang="pt-PT" dirty="0" smtClean="0">
                <a:solidFill>
                  <a:srgbClr val="FF0000"/>
                </a:solidFill>
              </a:rPr>
              <a:t> ad </a:t>
            </a:r>
            <a:r>
              <a:rPr lang="pt-PT" dirty="0" err="1" smtClean="0">
                <a:solidFill>
                  <a:srgbClr val="FF0000"/>
                </a:solidFill>
              </a:rPr>
              <a:t>depicts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B050"/>
                </a:solidFill>
              </a:rPr>
              <a:t>many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green </a:t>
            </a:r>
            <a:r>
              <a:rPr lang="pt-PT" dirty="0" err="1" smtClean="0"/>
              <a:t>banknotes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countries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/>
              <a:t>sentence</a:t>
            </a:r>
            <a:r>
              <a:rPr lang="pt-PT" dirty="0" smtClean="0"/>
              <a:t>, “</a:t>
            </a:r>
            <a:r>
              <a:rPr lang="pt-PT" dirty="0" err="1" smtClean="0"/>
              <a:t>why</a:t>
            </a:r>
            <a:r>
              <a:rPr lang="pt-PT" dirty="0" smtClean="0"/>
              <a:t> green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good</a:t>
            </a:r>
            <a:r>
              <a:rPr lang="pt-PT" dirty="0" smtClean="0"/>
              <a:t>”,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middle</a:t>
            </a:r>
            <a:r>
              <a:rPr lang="pt-PT" dirty="0" smtClean="0"/>
              <a:t>. </a:t>
            </a:r>
            <a:r>
              <a:rPr lang="pt-PT" dirty="0" err="1" smtClean="0">
                <a:solidFill>
                  <a:srgbClr val="FF0000"/>
                </a:solidFill>
              </a:rPr>
              <a:t>There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is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also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ends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tagline</a:t>
            </a:r>
            <a:r>
              <a:rPr lang="pt-PT" dirty="0" smtClean="0"/>
              <a:t> “</a:t>
            </a:r>
            <a:r>
              <a:rPr lang="pt-PT" dirty="0" err="1" smtClean="0"/>
              <a:t>Profit</a:t>
            </a:r>
            <a:r>
              <a:rPr lang="pt-PT" dirty="0" smtClean="0"/>
              <a:t>, </a:t>
            </a:r>
            <a:r>
              <a:rPr lang="pt-PT" dirty="0" err="1" smtClean="0"/>
              <a:t>Principles</a:t>
            </a:r>
            <a:r>
              <a:rPr lang="pt-PT" dirty="0" smtClean="0"/>
              <a:t>,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/>
              <a:t>?</a:t>
            </a:r>
            <a:r>
              <a:rPr lang="pt-PT" dirty="0" smtClean="0"/>
              <a:t>” </a:t>
            </a:r>
            <a:r>
              <a:rPr lang="pt-PT" dirty="0" err="1" smtClean="0">
                <a:solidFill>
                  <a:srgbClr val="FF0000"/>
                </a:solidFill>
              </a:rPr>
              <a:t>T</a:t>
            </a:r>
            <a:r>
              <a:rPr lang="pt-PT" dirty="0" err="1" smtClean="0"/>
              <a:t>he</a:t>
            </a:r>
            <a:r>
              <a:rPr lang="pt-PT" dirty="0" smtClean="0"/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money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/>
              <a:t>represents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environment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Shell’s</a:t>
            </a:r>
            <a:r>
              <a:rPr lang="pt-PT" dirty="0" smtClean="0"/>
              <a:t> </a:t>
            </a:r>
            <a:r>
              <a:rPr lang="pt-PT" dirty="0" err="1" smtClean="0"/>
              <a:t>customers</a:t>
            </a:r>
            <a:r>
              <a:rPr lang="pt-PT" dirty="0" smtClean="0"/>
              <a:t>’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investors</a:t>
            </a:r>
            <a:r>
              <a:rPr lang="pt-PT" dirty="0" smtClean="0"/>
              <a:t>’ trust, </a:t>
            </a:r>
            <a:r>
              <a:rPr lang="pt-PT" dirty="0" err="1" smtClean="0">
                <a:solidFill>
                  <a:srgbClr val="00B050"/>
                </a:solidFill>
              </a:rPr>
              <a:t>suggesting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like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tagline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/>
              <a:t>that</a:t>
            </a:r>
            <a:r>
              <a:rPr lang="pt-PT" dirty="0" smtClean="0"/>
              <a:t> Shell </a:t>
            </a:r>
            <a:r>
              <a:rPr lang="pt-PT" dirty="0" err="1">
                <a:solidFill>
                  <a:srgbClr val="92D050"/>
                </a:solidFill>
              </a:rPr>
              <a:t>i</a:t>
            </a:r>
            <a:r>
              <a:rPr lang="pt-PT" dirty="0" err="1" smtClean="0">
                <a:solidFill>
                  <a:srgbClr val="92D050"/>
                </a:solidFill>
              </a:rPr>
              <a:t>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seeks</a:t>
            </a:r>
            <a:r>
              <a:rPr lang="pt-PT" dirty="0" smtClean="0"/>
              <a:t> </a:t>
            </a:r>
            <a:r>
              <a:rPr lang="pt-PT" dirty="0" err="1" smtClean="0"/>
              <a:t>profit</a:t>
            </a:r>
            <a:r>
              <a:rPr lang="pt-PT" dirty="0" smtClean="0"/>
              <a:t>, </a:t>
            </a:r>
            <a:r>
              <a:rPr lang="pt-PT" dirty="0" err="1" smtClean="0">
                <a:solidFill>
                  <a:srgbClr val="92D050"/>
                </a:solidFill>
              </a:rPr>
              <a:t>without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foregoing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principles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FF0000"/>
                </a:solidFill>
              </a:rPr>
              <a:t>of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social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ethic</a:t>
            </a:r>
            <a:r>
              <a:rPr lang="pt-PT" dirty="0" smtClean="0"/>
              <a:t> </a:t>
            </a:r>
            <a:r>
              <a:rPr lang="pt-PT" dirty="0" err="1" smtClean="0"/>
              <a:t>responsibility</a:t>
            </a:r>
            <a:r>
              <a:rPr lang="pt-PT" dirty="0" smtClean="0"/>
              <a:t>.</a:t>
            </a:r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Thematic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development</a:t>
            </a:r>
            <a:endParaRPr lang="pt-PT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259859"/>
              </p:ext>
            </p:extLst>
          </p:nvPr>
        </p:nvGraphicFramePr>
        <p:xfrm>
          <a:off x="395536" y="1268760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Rheme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first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campaign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dates </a:t>
                      </a:r>
                      <a:r>
                        <a:rPr lang="pt-PT" sz="2000" dirty="0" err="1" smtClean="0"/>
                        <a:t>back</a:t>
                      </a:r>
                      <a:r>
                        <a:rPr lang="pt-PT" sz="2000" dirty="0" smtClean="0"/>
                        <a:t> to 2004.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ad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depicts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many</a:t>
                      </a:r>
                      <a:r>
                        <a:rPr lang="pt-PT" sz="2000" baseline="0" dirty="0" smtClean="0"/>
                        <a:t> green </a:t>
                      </a:r>
                      <a:r>
                        <a:rPr lang="pt-PT" sz="2000" baseline="0" dirty="0" err="1" smtClean="0"/>
                        <a:t>banknotes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from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different</a:t>
                      </a:r>
                      <a:r>
                        <a:rPr lang="pt-PT" sz="2000" baseline="0" dirty="0" smtClean="0"/>
                        <a:t> countries, </a:t>
                      </a:r>
                      <a:r>
                        <a:rPr lang="pt-PT" sz="2000" baseline="0" dirty="0" err="1" smtClean="0"/>
                        <a:t>with</a:t>
                      </a:r>
                      <a:r>
                        <a:rPr lang="pt-PT" sz="2000" baseline="0" dirty="0" smtClean="0"/>
                        <a:t> a </a:t>
                      </a:r>
                      <a:r>
                        <a:rPr lang="pt-PT" sz="2000" baseline="0" dirty="0" err="1" smtClean="0"/>
                        <a:t>sentence</a:t>
                      </a:r>
                      <a:r>
                        <a:rPr lang="pt-PT" sz="2000" baseline="0" dirty="0" smtClean="0"/>
                        <a:t> ‘</a:t>
                      </a:r>
                      <a:r>
                        <a:rPr lang="pt-PT" sz="2000" baseline="0" dirty="0" err="1" smtClean="0"/>
                        <a:t>why</a:t>
                      </a:r>
                      <a:r>
                        <a:rPr lang="pt-PT" sz="2000" baseline="0" dirty="0" smtClean="0"/>
                        <a:t> green </a:t>
                      </a:r>
                      <a:r>
                        <a:rPr lang="pt-PT" sz="2000" baseline="0" dirty="0" err="1" smtClean="0"/>
                        <a:t>is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good</a:t>
                      </a:r>
                      <a:r>
                        <a:rPr lang="pt-PT" sz="2000" baseline="0" dirty="0" smtClean="0"/>
                        <a:t>’ in </a:t>
                      </a:r>
                      <a:r>
                        <a:rPr lang="pt-PT" sz="2000" baseline="0" dirty="0" err="1" smtClean="0"/>
                        <a:t>the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middle</a:t>
                      </a:r>
                      <a:r>
                        <a:rPr lang="pt-PT" sz="2000" baseline="0" dirty="0" smtClean="0"/>
                        <a:t>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There</a:t>
                      </a:r>
                      <a:r>
                        <a:rPr lang="pt-PT" sz="2000" dirty="0" smtClean="0"/>
                        <a:t> 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is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also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small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text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ends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with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tagline</a:t>
                      </a:r>
                      <a:r>
                        <a:rPr lang="pt-PT" sz="2000" baseline="0" dirty="0" smtClean="0"/>
                        <a:t> ‘</a:t>
                      </a:r>
                      <a:r>
                        <a:rPr lang="pt-PT" sz="2000" baseline="0" dirty="0" err="1" smtClean="0"/>
                        <a:t>Profit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Principles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or</a:t>
                      </a:r>
                      <a:r>
                        <a:rPr lang="pt-PT" sz="2000" baseline="0" dirty="0" smtClean="0"/>
                        <a:t> Both?’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money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represents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both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environment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Shell’s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customers</a:t>
                      </a:r>
                      <a:r>
                        <a:rPr lang="pt-PT" sz="2000" dirty="0" smtClean="0"/>
                        <a:t>’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investors</a:t>
                      </a:r>
                      <a:r>
                        <a:rPr lang="pt-PT" sz="2000" dirty="0" smtClean="0"/>
                        <a:t>’ trust,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suggesting</a:t>
                      </a:r>
                      <a:r>
                        <a:rPr lang="pt-PT" sz="2000" dirty="0" smtClean="0"/>
                        <a:t>, </a:t>
                      </a:r>
                      <a:r>
                        <a:rPr lang="pt-PT" sz="2000" dirty="0" err="1" smtClean="0"/>
                        <a:t>like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tagline</a:t>
                      </a:r>
                      <a:r>
                        <a:rPr lang="pt-PT" sz="2000" dirty="0" smtClean="0"/>
                        <a:t>,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Shell </a:t>
                      </a:r>
                      <a:r>
                        <a:rPr lang="pt-PT" sz="2000" dirty="0" err="1" smtClean="0"/>
                        <a:t>is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company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seeks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profit</a:t>
                      </a:r>
                      <a:r>
                        <a:rPr lang="pt-PT" sz="2000" dirty="0" smtClean="0"/>
                        <a:t>, </a:t>
                      </a:r>
                      <a:r>
                        <a:rPr lang="pt-PT" sz="2000" dirty="0" err="1" smtClean="0"/>
                        <a:t>without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foregoing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principles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social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ethic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responsibility</a:t>
                      </a:r>
                      <a:r>
                        <a:rPr lang="pt-PT" sz="2000" dirty="0" smtClean="0"/>
                        <a:t>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i="1" dirty="0" err="1" smtClean="0"/>
                        <a:t>that</a:t>
                      </a:r>
                      <a:r>
                        <a:rPr lang="pt-PT" sz="2000" i="1" dirty="0" smtClean="0"/>
                        <a:t> Shell</a:t>
                      </a:r>
                      <a:endParaRPr lang="pt-PT" sz="2000" i="1" dirty="0"/>
                    </a:p>
                  </a:txBody>
                  <a:tcPr marL="540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i="1" dirty="0" err="1" smtClean="0"/>
                        <a:t>is</a:t>
                      </a:r>
                      <a:r>
                        <a:rPr lang="pt-PT" sz="2000" i="1" dirty="0" smtClean="0"/>
                        <a:t> a </a:t>
                      </a:r>
                      <a:r>
                        <a:rPr lang="pt-PT" sz="2000" i="1" dirty="0" err="1" smtClean="0"/>
                        <a:t>company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that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seeks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profit</a:t>
                      </a:r>
                      <a:r>
                        <a:rPr lang="pt-PT" sz="2000" i="1" dirty="0" smtClean="0"/>
                        <a:t>, </a:t>
                      </a:r>
                      <a:r>
                        <a:rPr lang="pt-PT" sz="2000" i="1" dirty="0" err="1" smtClean="0"/>
                        <a:t>without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foregoing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its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principles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of</a:t>
                      </a:r>
                      <a:r>
                        <a:rPr lang="pt-PT" sz="2000" i="1" dirty="0" smtClean="0"/>
                        <a:t> social </a:t>
                      </a:r>
                      <a:r>
                        <a:rPr lang="pt-PT" sz="2000" i="1" dirty="0" err="1" smtClean="0"/>
                        <a:t>and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ethic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responsibility</a:t>
                      </a:r>
                      <a:r>
                        <a:rPr lang="pt-PT" sz="2000" i="1" dirty="0" smtClean="0"/>
                        <a:t>.</a:t>
                      </a:r>
                    </a:p>
                    <a:p>
                      <a:endParaRPr lang="pt-PT" sz="2000" i="1" dirty="0"/>
                    </a:p>
                  </a:txBody>
                  <a:tcPr marL="54000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0070C0"/>
                </a:solidFill>
              </a:rPr>
              <a:t>Lexical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choices</a:t>
            </a:r>
            <a:endParaRPr lang="pt-PT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927142"/>
              </p:ext>
            </p:extLst>
          </p:nvPr>
        </p:nvGraphicFramePr>
        <p:xfrm>
          <a:off x="395536" y="1124744"/>
          <a:ext cx="82296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6347048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Verbs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Nominal </a:t>
                      </a:r>
                      <a:r>
                        <a:rPr lang="pt-PT" sz="2000" dirty="0" err="1" smtClean="0"/>
                        <a:t>groups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date </a:t>
                      </a:r>
                      <a:r>
                        <a:rPr lang="pt-PT" sz="2000" dirty="0" err="1" smtClean="0"/>
                        <a:t>back</a:t>
                      </a:r>
                      <a:r>
                        <a:rPr lang="pt-PT" sz="2000" baseline="0" dirty="0" smtClean="0"/>
                        <a:t> 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first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campaign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depict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ad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be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many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banknotes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from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different</a:t>
                      </a:r>
                      <a:r>
                        <a:rPr lang="pt-PT" sz="2000" baseline="0" dirty="0" smtClean="0"/>
                        <a:t> countries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represent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sentence</a:t>
                      </a:r>
                      <a:r>
                        <a:rPr lang="pt-PT" sz="2000" dirty="0" smtClean="0"/>
                        <a:t> ‘</a:t>
                      </a:r>
                      <a:r>
                        <a:rPr lang="pt-PT" sz="2000" dirty="0" err="1" smtClean="0"/>
                        <a:t>why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is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good</a:t>
                      </a:r>
                      <a:r>
                        <a:rPr lang="pt-PT" sz="2000" dirty="0" smtClean="0"/>
                        <a:t>’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suggest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there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small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text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ends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with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tagline</a:t>
                      </a:r>
                      <a:r>
                        <a:rPr lang="pt-PT" sz="2000" baseline="0" dirty="0" smtClean="0"/>
                        <a:t> ‘</a:t>
                      </a:r>
                      <a:r>
                        <a:rPr lang="pt-PT" sz="2000" baseline="0" dirty="0" err="1" smtClean="0"/>
                        <a:t>Profit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Principlies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or</a:t>
                      </a:r>
                      <a:r>
                        <a:rPr lang="pt-PT" sz="2000" baseline="0" dirty="0" smtClean="0"/>
                        <a:t> Both?’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end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baseline="0" dirty="0" smtClean="0"/>
                        <a:t> green </a:t>
                      </a:r>
                      <a:r>
                        <a:rPr lang="pt-PT" sz="2000" baseline="0" dirty="0" err="1" smtClean="0"/>
                        <a:t>money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seek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both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environment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Shell’s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customers</a:t>
                      </a:r>
                      <a:r>
                        <a:rPr lang="pt-PT" sz="2000" dirty="0" smtClean="0"/>
                        <a:t>’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investors</a:t>
                      </a:r>
                      <a:r>
                        <a:rPr lang="pt-PT" sz="2000" dirty="0" smtClean="0"/>
                        <a:t>’ trust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not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forego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tagline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company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seeks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profit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its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principles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social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ethic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responsibility</a:t>
                      </a:r>
                      <a:endParaRPr lang="pt-PT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Register</a:t>
            </a:r>
            <a:r>
              <a:rPr lang="pt-PT" sz="3600" b="1" dirty="0" smtClean="0">
                <a:solidFill>
                  <a:srgbClr val="0070C0"/>
                </a:solidFill>
              </a:rPr>
              <a:t>: more </a:t>
            </a:r>
            <a:r>
              <a:rPr lang="pt-PT" sz="3600" b="1" dirty="0" err="1" smtClean="0">
                <a:solidFill>
                  <a:srgbClr val="0070C0"/>
                </a:solidFill>
              </a:rPr>
              <a:t>impersonal</a:t>
            </a:r>
            <a:r>
              <a:rPr lang="pt-PT" sz="3600" b="1" dirty="0" smtClean="0">
                <a:solidFill>
                  <a:srgbClr val="0070C0"/>
                </a:solidFill>
              </a:rPr>
              <a:t/>
            </a:r>
            <a:br>
              <a:rPr lang="pt-PT" sz="3600" b="1" dirty="0" smtClean="0">
                <a:solidFill>
                  <a:srgbClr val="0070C0"/>
                </a:solidFill>
              </a:rPr>
            </a:br>
            <a:r>
              <a:rPr lang="pt-PT" sz="3600" b="1" dirty="0" smtClean="0">
                <a:solidFill>
                  <a:srgbClr val="0070C0"/>
                </a:solidFill>
              </a:rPr>
              <a:t>more </a:t>
            </a:r>
            <a:r>
              <a:rPr lang="pt-PT" sz="3600" b="1" dirty="0" err="1" smtClean="0">
                <a:solidFill>
                  <a:srgbClr val="0070C0"/>
                </a:solidFill>
              </a:rPr>
              <a:t>abstract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dirty="0" err="1">
                <a:solidFill>
                  <a:srgbClr val="00B050"/>
                </a:solidFill>
              </a:rPr>
              <a:t>T</a:t>
            </a:r>
            <a:r>
              <a:rPr lang="pt-PT" dirty="0" err="1" smtClean="0">
                <a:solidFill>
                  <a:srgbClr val="00B050"/>
                </a:solidFill>
              </a:rPr>
              <a:t>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first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campaign</a:t>
            </a:r>
            <a:r>
              <a:rPr lang="pt-PT" dirty="0" smtClean="0">
                <a:solidFill>
                  <a:srgbClr val="00B050"/>
                </a:solidFill>
              </a:rPr>
              <a:t> dates </a:t>
            </a:r>
            <a:r>
              <a:rPr lang="pt-PT" dirty="0" err="1" smtClean="0">
                <a:solidFill>
                  <a:srgbClr val="00B050"/>
                </a:solidFill>
              </a:rPr>
              <a:t>back</a:t>
            </a:r>
            <a:r>
              <a:rPr lang="pt-PT" dirty="0" smtClean="0">
                <a:solidFill>
                  <a:srgbClr val="00B050"/>
                </a:solidFill>
              </a:rPr>
              <a:t> to 2004. </a:t>
            </a:r>
            <a:r>
              <a:rPr lang="pt-PT" dirty="0" err="1" smtClean="0">
                <a:solidFill>
                  <a:srgbClr val="00B050"/>
                </a:solidFill>
              </a:rPr>
              <a:t>On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right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side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of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ad are </a:t>
            </a:r>
            <a:r>
              <a:rPr lang="pt-PT" dirty="0" err="1" smtClean="0">
                <a:solidFill>
                  <a:srgbClr val="00B050"/>
                </a:solidFill>
              </a:rPr>
              <a:t>many</a:t>
            </a:r>
            <a:r>
              <a:rPr lang="pt-PT" dirty="0" smtClean="0">
                <a:solidFill>
                  <a:srgbClr val="00B050"/>
                </a:solidFill>
              </a:rPr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banknotes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from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different</a:t>
            </a:r>
            <a:r>
              <a:rPr lang="pt-PT" dirty="0" smtClean="0">
                <a:solidFill>
                  <a:srgbClr val="00B050"/>
                </a:solidFill>
              </a:rPr>
              <a:t> countries </a:t>
            </a:r>
            <a:r>
              <a:rPr lang="pt-PT" dirty="0" err="1" smtClean="0">
                <a:solidFill>
                  <a:srgbClr val="00B050"/>
                </a:solidFill>
              </a:rPr>
              <a:t>with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sentence</a:t>
            </a:r>
            <a:r>
              <a:rPr lang="pt-PT" dirty="0" smtClean="0">
                <a:solidFill>
                  <a:srgbClr val="00B050"/>
                </a:solidFill>
              </a:rPr>
              <a:t>, “</a:t>
            </a:r>
            <a:r>
              <a:rPr lang="pt-PT" dirty="0" err="1" smtClean="0">
                <a:solidFill>
                  <a:srgbClr val="00B050"/>
                </a:solidFill>
              </a:rPr>
              <a:t>why</a:t>
            </a:r>
            <a:r>
              <a:rPr lang="pt-PT" dirty="0" smtClean="0">
                <a:solidFill>
                  <a:srgbClr val="00B050"/>
                </a:solidFill>
              </a:rPr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is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good</a:t>
            </a:r>
            <a:r>
              <a:rPr lang="pt-PT" dirty="0" smtClean="0">
                <a:solidFill>
                  <a:srgbClr val="00B050"/>
                </a:solidFill>
              </a:rPr>
              <a:t>”, in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middle</a:t>
            </a:r>
            <a:r>
              <a:rPr lang="pt-PT" dirty="0" smtClean="0">
                <a:solidFill>
                  <a:srgbClr val="00B050"/>
                </a:solidFill>
              </a:rPr>
              <a:t>. </a:t>
            </a:r>
            <a:r>
              <a:rPr lang="pt-PT" dirty="0" err="1" smtClean="0">
                <a:solidFill>
                  <a:srgbClr val="00B050"/>
                </a:solidFill>
              </a:rPr>
              <a:t>On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left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there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is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small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text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that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ends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with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tagline</a:t>
            </a:r>
            <a:r>
              <a:rPr lang="pt-PT" dirty="0" smtClean="0">
                <a:solidFill>
                  <a:srgbClr val="00B050"/>
                </a:solidFill>
              </a:rPr>
              <a:t> “</a:t>
            </a:r>
            <a:r>
              <a:rPr lang="pt-PT" dirty="0" err="1" smtClean="0">
                <a:solidFill>
                  <a:srgbClr val="00B050"/>
                </a:solidFill>
              </a:rPr>
              <a:t>Profit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Principles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or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both</a:t>
            </a:r>
            <a:r>
              <a:rPr lang="pt-PT" dirty="0" smtClean="0">
                <a:solidFill>
                  <a:srgbClr val="00B050"/>
                </a:solidFill>
              </a:rPr>
              <a:t>?”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green </a:t>
            </a:r>
            <a:r>
              <a:rPr lang="pt-PT" dirty="0" err="1" smtClean="0">
                <a:solidFill>
                  <a:srgbClr val="0070C0"/>
                </a:solidFill>
              </a:rPr>
              <a:t>money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represents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both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environment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and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Shell’s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customers</a:t>
            </a:r>
            <a:r>
              <a:rPr lang="pt-PT" dirty="0" smtClean="0">
                <a:solidFill>
                  <a:srgbClr val="0070C0"/>
                </a:solidFill>
              </a:rPr>
              <a:t>’ </a:t>
            </a:r>
            <a:r>
              <a:rPr lang="pt-PT" dirty="0" err="1" smtClean="0">
                <a:solidFill>
                  <a:srgbClr val="0070C0"/>
                </a:solidFill>
              </a:rPr>
              <a:t>and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investors</a:t>
            </a:r>
            <a:r>
              <a:rPr lang="pt-PT" dirty="0" smtClean="0">
                <a:solidFill>
                  <a:srgbClr val="0070C0"/>
                </a:solidFill>
              </a:rPr>
              <a:t>’ trust.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FFC000"/>
                </a:solidFill>
              </a:rPr>
              <a:t>Like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tagline</a:t>
            </a:r>
            <a:r>
              <a:rPr lang="pt-PT" dirty="0" smtClean="0">
                <a:solidFill>
                  <a:srgbClr val="FFC000"/>
                </a:solidFill>
              </a:rPr>
              <a:t>, </a:t>
            </a:r>
            <a:r>
              <a:rPr lang="pt-PT" dirty="0" err="1" smtClean="0">
                <a:solidFill>
                  <a:srgbClr val="FFC000"/>
                </a:solidFill>
              </a:rPr>
              <a:t>this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double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meaning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suggests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that</a:t>
            </a:r>
            <a:r>
              <a:rPr lang="pt-PT" dirty="0" smtClean="0">
                <a:solidFill>
                  <a:srgbClr val="FFC000"/>
                </a:solidFill>
              </a:rPr>
              <a:t> Shell </a:t>
            </a:r>
            <a:r>
              <a:rPr lang="pt-PT" dirty="0" err="1">
                <a:solidFill>
                  <a:srgbClr val="FFC000"/>
                </a:solidFill>
              </a:rPr>
              <a:t>i</a:t>
            </a:r>
            <a:r>
              <a:rPr lang="pt-PT" dirty="0" err="1" smtClean="0">
                <a:solidFill>
                  <a:srgbClr val="FFC000"/>
                </a:solidFill>
              </a:rPr>
              <a:t>s</a:t>
            </a:r>
            <a:r>
              <a:rPr lang="pt-PT" dirty="0" smtClean="0">
                <a:solidFill>
                  <a:srgbClr val="FFC000"/>
                </a:solidFill>
              </a:rPr>
              <a:t> a </a:t>
            </a:r>
            <a:r>
              <a:rPr lang="pt-PT" dirty="0" err="1" smtClean="0">
                <a:solidFill>
                  <a:srgbClr val="FFC000"/>
                </a:solidFill>
              </a:rPr>
              <a:t>company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that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seeks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profits</a:t>
            </a:r>
            <a:r>
              <a:rPr lang="pt-PT" dirty="0" smtClean="0">
                <a:solidFill>
                  <a:srgbClr val="FFC000"/>
                </a:solidFill>
              </a:rPr>
              <a:t>, </a:t>
            </a:r>
            <a:r>
              <a:rPr lang="pt-PT" dirty="0" err="1" smtClean="0">
                <a:solidFill>
                  <a:srgbClr val="FFC000"/>
                </a:solidFill>
              </a:rPr>
              <a:t>without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foregoing</a:t>
            </a:r>
            <a:r>
              <a:rPr lang="pt-PT" dirty="0" smtClean="0">
                <a:solidFill>
                  <a:srgbClr val="FFC000"/>
                </a:solidFill>
              </a:rPr>
              <a:t>  </a:t>
            </a:r>
            <a:r>
              <a:rPr lang="pt-PT" dirty="0" err="1" smtClean="0">
                <a:solidFill>
                  <a:srgbClr val="FFC000"/>
                </a:solidFill>
              </a:rPr>
              <a:t>its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principles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of</a:t>
            </a:r>
            <a:r>
              <a:rPr lang="pt-PT" dirty="0" smtClean="0">
                <a:solidFill>
                  <a:srgbClr val="FFC000"/>
                </a:solidFill>
              </a:rPr>
              <a:t> social </a:t>
            </a:r>
            <a:r>
              <a:rPr lang="pt-PT" dirty="0" err="1" smtClean="0">
                <a:solidFill>
                  <a:srgbClr val="FFC000"/>
                </a:solidFill>
              </a:rPr>
              <a:t>and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ethic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responsibility</a:t>
            </a:r>
            <a:r>
              <a:rPr lang="pt-PT" dirty="0" smtClean="0">
                <a:solidFill>
                  <a:srgbClr val="FFC000"/>
                </a:solidFill>
              </a:rPr>
              <a:t>.</a:t>
            </a:r>
          </a:p>
          <a:p>
            <a:pPr marL="0" indent="0" algn="r">
              <a:buNone/>
            </a:pPr>
            <a:r>
              <a:rPr lang="pt-PT" dirty="0" smtClean="0"/>
              <a:t>85 </a:t>
            </a:r>
            <a:r>
              <a:rPr lang="pt-PT" dirty="0" err="1" smtClean="0"/>
              <a:t>words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>
                <a:solidFill>
                  <a:srgbClr val="00B050"/>
                </a:solidFill>
              </a:rPr>
              <a:t>Data </a:t>
            </a:r>
            <a:r>
              <a:rPr lang="pt-PT" dirty="0" err="1" smtClean="0">
                <a:solidFill>
                  <a:srgbClr val="00B050"/>
                </a:solidFill>
              </a:rPr>
              <a:t>description</a:t>
            </a:r>
            <a:r>
              <a:rPr lang="pt-PT" dirty="0" smtClean="0">
                <a:solidFill>
                  <a:srgbClr val="0070C0"/>
                </a:solidFill>
              </a:rPr>
              <a:t>	Data </a:t>
            </a:r>
            <a:r>
              <a:rPr lang="pt-PT" dirty="0" err="1" smtClean="0">
                <a:solidFill>
                  <a:srgbClr val="0070C0"/>
                </a:solidFill>
              </a:rPr>
              <a:t>interpretation</a:t>
            </a:r>
            <a:r>
              <a:rPr lang="pt-PT" dirty="0" smtClean="0">
                <a:solidFill>
                  <a:srgbClr val="0070C0"/>
                </a:solidFill>
              </a:rPr>
              <a:t>		</a:t>
            </a:r>
            <a:r>
              <a:rPr lang="pt-PT" dirty="0" err="1" smtClean="0">
                <a:solidFill>
                  <a:srgbClr val="FFC000"/>
                </a:solidFill>
              </a:rPr>
              <a:t>Claim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of</a:t>
            </a:r>
            <a:r>
              <a:rPr lang="pt-PT" dirty="0" smtClean="0">
                <a:solidFill>
                  <a:srgbClr val="FFC000"/>
                </a:solidFill>
              </a:rPr>
              <a:t> 							</a:t>
            </a:r>
            <a:r>
              <a:rPr lang="pt-PT" dirty="0" err="1" smtClean="0">
                <a:solidFill>
                  <a:srgbClr val="FFC000"/>
                </a:solidFill>
              </a:rPr>
              <a:t>significance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28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Register</a:t>
            </a:r>
            <a:r>
              <a:rPr lang="pt-PT" sz="3600" b="1" dirty="0" smtClean="0">
                <a:solidFill>
                  <a:srgbClr val="0070C0"/>
                </a:solidFill>
              </a:rPr>
              <a:t>: more </a:t>
            </a:r>
            <a:r>
              <a:rPr lang="pt-PT" sz="3600" b="1" dirty="0" err="1" smtClean="0">
                <a:solidFill>
                  <a:srgbClr val="0070C0"/>
                </a:solidFill>
              </a:rPr>
              <a:t>impersonal</a:t>
            </a:r>
            <a:r>
              <a:rPr lang="pt-PT" sz="3600" b="1" dirty="0" smtClean="0">
                <a:solidFill>
                  <a:srgbClr val="0070C0"/>
                </a:solidFill>
              </a:rPr>
              <a:t/>
            </a:r>
            <a:br>
              <a:rPr lang="pt-PT" sz="3600" b="1" dirty="0" smtClean="0">
                <a:solidFill>
                  <a:srgbClr val="0070C0"/>
                </a:solidFill>
              </a:rPr>
            </a:br>
            <a:r>
              <a:rPr lang="pt-PT" sz="3600" b="1" dirty="0" smtClean="0">
                <a:solidFill>
                  <a:srgbClr val="0070C0"/>
                </a:solidFill>
              </a:rPr>
              <a:t>more </a:t>
            </a:r>
            <a:r>
              <a:rPr lang="pt-PT" sz="3600" b="1" dirty="0" err="1" smtClean="0">
                <a:solidFill>
                  <a:srgbClr val="0070C0"/>
                </a:solidFill>
              </a:rPr>
              <a:t>abstract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err="1">
                <a:solidFill>
                  <a:srgbClr val="FF0000"/>
                </a:solidFill>
              </a:rPr>
              <a:t>T</a:t>
            </a:r>
            <a:r>
              <a:rPr lang="pt-PT" dirty="0" err="1" smtClean="0"/>
              <a:t>he</a:t>
            </a:r>
            <a:r>
              <a:rPr lang="pt-PT" dirty="0" smtClean="0"/>
              <a:t> </a:t>
            </a:r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campaign</a:t>
            </a:r>
            <a:r>
              <a:rPr lang="pt-PT" dirty="0" smtClean="0"/>
              <a:t> dates </a:t>
            </a:r>
            <a:r>
              <a:rPr lang="pt-PT" dirty="0" err="1" smtClean="0"/>
              <a:t>back</a:t>
            </a:r>
            <a:r>
              <a:rPr lang="pt-PT" dirty="0" smtClean="0"/>
              <a:t> to 2004. </a:t>
            </a:r>
            <a:r>
              <a:rPr lang="pt-PT" dirty="0" err="1" smtClean="0">
                <a:solidFill>
                  <a:srgbClr val="FF0000"/>
                </a:solidFill>
              </a:rPr>
              <a:t>On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the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right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side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of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the</a:t>
            </a:r>
            <a:r>
              <a:rPr lang="pt-PT" dirty="0" smtClean="0">
                <a:solidFill>
                  <a:srgbClr val="FF0000"/>
                </a:solidFill>
              </a:rPr>
              <a:t> ad are </a:t>
            </a:r>
            <a:r>
              <a:rPr lang="pt-PT" dirty="0" err="1" smtClean="0">
                <a:solidFill>
                  <a:srgbClr val="00B050"/>
                </a:solidFill>
              </a:rPr>
              <a:t>many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green </a:t>
            </a:r>
            <a:r>
              <a:rPr lang="pt-PT" dirty="0" err="1" smtClean="0"/>
              <a:t>banknotes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countries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/>
              <a:t>sentence</a:t>
            </a:r>
            <a:r>
              <a:rPr lang="pt-PT" dirty="0" smtClean="0"/>
              <a:t>, “</a:t>
            </a:r>
            <a:r>
              <a:rPr lang="pt-PT" dirty="0" err="1" smtClean="0"/>
              <a:t>why</a:t>
            </a:r>
            <a:r>
              <a:rPr lang="pt-PT" dirty="0" smtClean="0"/>
              <a:t> green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good</a:t>
            </a:r>
            <a:r>
              <a:rPr lang="pt-PT" dirty="0" smtClean="0"/>
              <a:t>”,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middle</a:t>
            </a:r>
            <a:r>
              <a:rPr lang="pt-PT" dirty="0" smtClean="0"/>
              <a:t>. </a:t>
            </a:r>
            <a:r>
              <a:rPr lang="pt-PT" dirty="0" err="1" smtClean="0">
                <a:solidFill>
                  <a:srgbClr val="FF0000"/>
                </a:solidFill>
              </a:rPr>
              <a:t>On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the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left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there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is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ends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/>
              <a:t>tagline</a:t>
            </a:r>
            <a:r>
              <a:rPr lang="pt-PT" dirty="0" smtClean="0"/>
              <a:t> “</a:t>
            </a:r>
            <a:r>
              <a:rPr lang="pt-PT" dirty="0" err="1" smtClean="0"/>
              <a:t>Profit</a:t>
            </a:r>
            <a:r>
              <a:rPr lang="pt-PT" dirty="0" smtClean="0"/>
              <a:t>, </a:t>
            </a:r>
            <a:r>
              <a:rPr lang="pt-PT" dirty="0" err="1" smtClean="0"/>
              <a:t>Principles</a:t>
            </a:r>
            <a:r>
              <a:rPr lang="pt-PT" dirty="0" smtClean="0"/>
              <a:t>,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?” </a:t>
            </a:r>
            <a:r>
              <a:rPr lang="pt-PT" dirty="0" err="1" smtClean="0">
                <a:solidFill>
                  <a:srgbClr val="FF0000"/>
                </a:solidFill>
              </a:rPr>
              <a:t>T</a:t>
            </a:r>
            <a:r>
              <a:rPr lang="pt-PT" dirty="0" err="1" smtClean="0"/>
              <a:t>he</a:t>
            </a:r>
            <a:r>
              <a:rPr lang="pt-PT" dirty="0" smtClean="0"/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money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/>
              <a:t>represents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environment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Shell’s</a:t>
            </a:r>
            <a:r>
              <a:rPr lang="pt-PT" dirty="0" smtClean="0"/>
              <a:t> </a:t>
            </a:r>
            <a:r>
              <a:rPr lang="pt-PT" dirty="0" err="1" smtClean="0"/>
              <a:t>customers</a:t>
            </a:r>
            <a:r>
              <a:rPr lang="pt-PT" dirty="0" smtClean="0"/>
              <a:t>’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investors</a:t>
            </a:r>
            <a:r>
              <a:rPr lang="pt-PT" dirty="0" smtClean="0"/>
              <a:t>’ trust. </a:t>
            </a:r>
            <a:r>
              <a:rPr lang="pt-PT" dirty="0" err="1" smtClean="0">
                <a:solidFill>
                  <a:srgbClr val="00B050"/>
                </a:solidFill>
              </a:rPr>
              <a:t>Like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tagline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this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double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meaning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suggests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that</a:t>
            </a:r>
            <a:r>
              <a:rPr lang="pt-PT" dirty="0" smtClean="0">
                <a:solidFill>
                  <a:srgbClr val="00B050"/>
                </a:solidFill>
              </a:rPr>
              <a:t> Shell </a:t>
            </a:r>
            <a:r>
              <a:rPr lang="pt-PT" dirty="0" err="1">
                <a:solidFill>
                  <a:srgbClr val="00B050"/>
                </a:solidFill>
              </a:rPr>
              <a:t>i</a:t>
            </a:r>
            <a:r>
              <a:rPr lang="pt-PT" dirty="0" err="1" smtClean="0">
                <a:solidFill>
                  <a:srgbClr val="00B050"/>
                </a:solidFill>
              </a:rPr>
              <a:t>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seeks</a:t>
            </a:r>
            <a:r>
              <a:rPr lang="pt-PT" dirty="0" smtClean="0"/>
              <a:t> </a:t>
            </a:r>
            <a:r>
              <a:rPr lang="pt-PT" dirty="0" err="1" smtClean="0"/>
              <a:t>profits</a:t>
            </a:r>
            <a:r>
              <a:rPr lang="pt-PT" dirty="0" smtClean="0"/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without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foregoing</a:t>
            </a:r>
            <a:r>
              <a:rPr lang="pt-PT" dirty="0" smtClean="0">
                <a:solidFill>
                  <a:srgbClr val="00B050"/>
                </a:solidFill>
              </a:rPr>
              <a:t> 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principles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FF0000"/>
                </a:solidFill>
              </a:rPr>
              <a:t>of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social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ethic</a:t>
            </a:r>
            <a:r>
              <a:rPr lang="pt-PT" dirty="0" smtClean="0"/>
              <a:t> </a:t>
            </a:r>
            <a:r>
              <a:rPr lang="pt-PT" dirty="0" err="1" smtClean="0"/>
              <a:t>responsibility</a:t>
            </a:r>
            <a:r>
              <a:rPr lang="pt-PT" dirty="0" smtClean="0"/>
              <a:t>.</a:t>
            </a:r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Thematic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development</a:t>
            </a:r>
            <a:endParaRPr lang="pt-PT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176333"/>
              </p:ext>
            </p:extLst>
          </p:nvPr>
        </p:nvGraphicFramePr>
        <p:xfrm>
          <a:off x="395536" y="1268760"/>
          <a:ext cx="82296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Rheme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first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campaign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dates </a:t>
                      </a:r>
                      <a:r>
                        <a:rPr lang="pt-PT" sz="2000" dirty="0" err="1" smtClean="0"/>
                        <a:t>back</a:t>
                      </a:r>
                      <a:r>
                        <a:rPr lang="pt-PT" sz="2000" dirty="0" smtClean="0"/>
                        <a:t> to 2004.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On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right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side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ad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are </a:t>
                      </a:r>
                      <a:r>
                        <a:rPr lang="pt-PT" sz="2000" dirty="0" err="1" smtClean="0"/>
                        <a:t>many</a:t>
                      </a:r>
                      <a:r>
                        <a:rPr lang="pt-PT" sz="2000" baseline="0" dirty="0" smtClean="0"/>
                        <a:t> green </a:t>
                      </a:r>
                      <a:r>
                        <a:rPr lang="pt-PT" sz="2000" baseline="0" dirty="0" err="1" smtClean="0"/>
                        <a:t>banknotes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from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different</a:t>
                      </a:r>
                      <a:r>
                        <a:rPr lang="pt-PT" sz="2000" baseline="0" dirty="0" smtClean="0"/>
                        <a:t> countries, </a:t>
                      </a:r>
                      <a:r>
                        <a:rPr lang="pt-PT" sz="2000" baseline="0" dirty="0" err="1" smtClean="0"/>
                        <a:t>with</a:t>
                      </a:r>
                      <a:r>
                        <a:rPr lang="pt-PT" sz="2000" baseline="0" dirty="0" smtClean="0"/>
                        <a:t> a </a:t>
                      </a:r>
                      <a:r>
                        <a:rPr lang="pt-PT" sz="2000" baseline="0" dirty="0" err="1" smtClean="0"/>
                        <a:t>sentence</a:t>
                      </a:r>
                      <a:r>
                        <a:rPr lang="pt-PT" sz="2000" baseline="0" dirty="0" smtClean="0"/>
                        <a:t> ‘</a:t>
                      </a:r>
                      <a:r>
                        <a:rPr lang="pt-PT" sz="2000" baseline="0" dirty="0" err="1" smtClean="0"/>
                        <a:t>why</a:t>
                      </a:r>
                      <a:r>
                        <a:rPr lang="pt-PT" sz="2000" baseline="0" dirty="0" smtClean="0"/>
                        <a:t> green </a:t>
                      </a:r>
                      <a:r>
                        <a:rPr lang="pt-PT" sz="2000" baseline="0" dirty="0" err="1" smtClean="0"/>
                        <a:t>is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good</a:t>
                      </a:r>
                      <a:r>
                        <a:rPr lang="pt-PT" sz="2000" baseline="0" dirty="0" smtClean="0"/>
                        <a:t>’ in </a:t>
                      </a:r>
                      <a:r>
                        <a:rPr lang="pt-PT" sz="2000" baseline="0" dirty="0" err="1" smtClean="0"/>
                        <a:t>the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middle</a:t>
                      </a:r>
                      <a:r>
                        <a:rPr lang="pt-PT" sz="2000" baseline="0" dirty="0" smtClean="0"/>
                        <a:t>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On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left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there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is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small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text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ends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with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tagline</a:t>
                      </a:r>
                      <a:r>
                        <a:rPr lang="pt-PT" sz="2000" baseline="0" dirty="0" smtClean="0"/>
                        <a:t> ‘</a:t>
                      </a:r>
                      <a:r>
                        <a:rPr lang="pt-PT" sz="2000" baseline="0" dirty="0" err="1" smtClean="0"/>
                        <a:t>Profit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Principles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or</a:t>
                      </a:r>
                      <a:r>
                        <a:rPr lang="pt-PT" sz="2000" baseline="0" dirty="0" smtClean="0"/>
                        <a:t> Both?’.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money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represents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both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environment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Shell’s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customers</a:t>
                      </a:r>
                      <a:r>
                        <a:rPr lang="pt-PT" sz="2000" dirty="0" smtClean="0"/>
                        <a:t>’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investors</a:t>
                      </a:r>
                      <a:r>
                        <a:rPr lang="pt-PT" sz="2000" dirty="0" smtClean="0"/>
                        <a:t>’ trust.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Like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tagline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this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double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meaning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suggests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Shell </a:t>
                      </a:r>
                      <a:r>
                        <a:rPr lang="pt-PT" sz="2000" dirty="0" err="1" smtClean="0"/>
                        <a:t>is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company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seeks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profit</a:t>
                      </a:r>
                      <a:r>
                        <a:rPr lang="pt-PT" sz="2000" dirty="0" smtClean="0"/>
                        <a:t>, </a:t>
                      </a:r>
                      <a:r>
                        <a:rPr lang="pt-PT" sz="2000" dirty="0" err="1" smtClean="0"/>
                        <a:t>without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foregoing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principles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social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ethic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responsibility</a:t>
                      </a:r>
                      <a:r>
                        <a:rPr lang="pt-PT" sz="2000" dirty="0" smtClean="0"/>
                        <a:t>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i="1" dirty="0" err="1" smtClean="0"/>
                        <a:t>that</a:t>
                      </a:r>
                      <a:r>
                        <a:rPr lang="pt-PT" sz="2000" i="1" dirty="0" smtClean="0"/>
                        <a:t> Shell</a:t>
                      </a:r>
                      <a:endParaRPr lang="pt-PT" sz="2000" i="1" dirty="0"/>
                    </a:p>
                  </a:txBody>
                  <a:tcPr marL="540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i="1" dirty="0" err="1" smtClean="0"/>
                        <a:t>is</a:t>
                      </a:r>
                      <a:r>
                        <a:rPr lang="pt-PT" sz="2000" i="1" dirty="0" smtClean="0"/>
                        <a:t> a </a:t>
                      </a:r>
                      <a:r>
                        <a:rPr lang="pt-PT" sz="2000" i="1" dirty="0" err="1" smtClean="0"/>
                        <a:t>company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that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seeks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profit</a:t>
                      </a:r>
                      <a:r>
                        <a:rPr lang="pt-PT" sz="2000" i="1" dirty="0" smtClean="0"/>
                        <a:t>, </a:t>
                      </a:r>
                      <a:r>
                        <a:rPr lang="pt-PT" sz="2000" i="1" dirty="0" err="1" smtClean="0"/>
                        <a:t>without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foregoing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its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principles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of</a:t>
                      </a:r>
                      <a:r>
                        <a:rPr lang="pt-PT" sz="2000" i="1" dirty="0" smtClean="0"/>
                        <a:t> social </a:t>
                      </a:r>
                      <a:r>
                        <a:rPr lang="pt-PT" sz="2000" i="1" dirty="0" err="1" smtClean="0"/>
                        <a:t>and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ethic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responsibility</a:t>
                      </a:r>
                      <a:r>
                        <a:rPr lang="pt-PT" sz="2000" i="1" dirty="0" smtClean="0"/>
                        <a:t>.</a:t>
                      </a:r>
                    </a:p>
                    <a:p>
                      <a:endParaRPr lang="pt-PT" sz="2000" i="1" dirty="0"/>
                    </a:p>
                  </a:txBody>
                  <a:tcPr marL="54000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1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The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socio-cultural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context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of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writing</a:t>
            </a:r>
            <a:endParaRPr lang="fr-FR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Marcador de Posição de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373451"/>
              </p:ext>
            </p:extLst>
          </p:nvPr>
        </p:nvGraphicFramePr>
        <p:xfrm>
          <a:off x="467544" y="1556792"/>
          <a:ext cx="821925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1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PT" sz="3600" b="1" dirty="0" smtClean="0">
                <a:solidFill>
                  <a:srgbClr val="0070C0"/>
                </a:solidFill>
              </a:rPr>
              <a:t>Lexical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choices</a:t>
            </a:r>
            <a:endParaRPr lang="pt-PT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097106"/>
              </p:ext>
            </p:extLst>
          </p:nvPr>
        </p:nvGraphicFramePr>
        <p:xfrm>
          <a:off x="395536" y="908720"/>
          <a:ext cx="8229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6347048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Verbs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Nominal </a:t>
                      </a:r>
                      <a:r>
                        <a:rPr lang="pt-PT" sz="2000" dirty="0" err="1" smtClean="0"/>
                        <a:t>groups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date </a:t>
                      </a:r>
                      <a:r>
                        <a:rPr lang="pt-PT" sz="2000" dirty="0" err="1" smtClean="0"/>
                        <a:t>back</a:t>
                      </a:r>
                      <a:r>
                        <a:rPr lang="pt-PT" sz="2000" baseline="0" dirty="0" smtClean="0"/>
                        <a:t> 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first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campaign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ad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be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many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banknotes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from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different</a:t>
                      </a:r>
                      <a:r>
                        <a:rPr lang="pt-PT" sz="2000" baseline="0" dirty="0" smtClean="0"/>
                        <a:t> countries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represent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sentence</a:t>
                      </a:r>
                      <a:r>
                        <a:rPr lang="pt-PT" sz="2000" dirty="0" smtClean="0"/>
                        <a:t> ‘</a:t>
                      </a:r>
                      <a:r>
                        <a:rPr lang="pt-PT" sz="2000" dirty="0" err="1" smtClean="0"/>
                        <a:t>why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is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good</a:t>
                      </a:r>
                      <a:r>
                        <a:rPr lang="pt-PT" sz="2000" dirty="0" smtClean="0"/>
                        <a:t>’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suggest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there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small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text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ends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with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tagline</a:t>
                      </a:r>
                      <a:r>
                        <a:rPr lang="pt-PT" sz="2000" baseline="0" dirty="0" smtClean="0"/>
                        <a:t> ‘</a:t>
                      </a:r>
                      <a:r>
                        <a:rPr lang="pt-PT" sz="2000" baseline="0" dirty="0" err="1" smtClean="0"/>
                        <a:t>Profit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Principlies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or</a:t>
                      </a:r>
                      <a:r>
                        <a:rPr lang="pt-PT" sz="2000" baseline="0" dirty="0" smtClean="0"/>
                        <a:t> Both?’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end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baseline="0" dirty="0" smtClean="0"/>
                        <a:t> green </a:t>
                      </a:r>
                      <a:r>
                        <a:rPr lang="pt-PT" sz="2000" baseline="0" dirty="0" err="1" smtClean="0"/>
                        <a:t>money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seek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both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environment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Shell’s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customers</a:t>
                      </a:r>
                      <a:r>
                        <a:rPr lang="pt-PT" sz="2000" dirty="0" smtClean="0"/>
                        <a:t>’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investors</a:t>
                      </a:r>
                      <a:r>
                        <a:rPr lang="pt-PT" sz="2000" dirty="0" smtClean="0"/>
                        <a:t>’ trust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not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forego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tagline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this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double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meaning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company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seeks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profit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its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principles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social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ethic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responsibility</a:t>
                      </a:r>
                      <a:endParaRPr lang="pt-PT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83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smtClean="0">
                <a:solidFill>
                  <a:srgbClr val="0070C0"/>
                </a:solidFill>
              </a:rPr>
              <a:t>Textual </a:t>
            </a:r>
            <a:r>
              <a:rPr lang="pt-PT" sz="3600" b="1" dirty="0" err="1" smtClean="0">
                <a:solidFill>
                  <a:srgbClr val="0070C0"/>
                </a:solidFill>
              </a:rPr>
              <a:t>development</a:t>
            </a:r>
            <a:r>
              <a:rPr lang="pt-PT" sz="3600" b="1" dirty="0" smtClean="0">
                <a:solidFill>
                  <a:srgbClr val="0070C0"/>
                </a:solidFill>
              </a:rPr>
              <a:t>, </a:t>
            </a:r>
            <a:r>
              <a:rPr lang="pt-PT" sz="3600" b="1" dirty="0" err="1" smtClean="0">
                <a:solidFill>
                  <a:srgbClr val="0070C0"/>
                </a:solidFill>
              </a:rPr>
              <a:t>information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flow</a:t>
            </a:r>
            <a:r>
              <a:rPr lang="pt-PT" sz="3600" b="1" dirty="0" smtClean="0">
                <a:solidFill>
                  <a:srgbClr val="0070C0"/>
                </a:solidFill>
              </a:rPr>
              <a:t> &amp; </a:t>
            </a:r>
            <a:r>
              <a:rPr lang="pt-PT" sz="3600" b="1" dirty="0" err="1" smtClean="0">
                <a:solidFill>
                  <a:srgbClr val="0070C0"/>
                </a:solidFill>
              </a:rPr>
              <a:t>Thematic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</a:t>
            </a:r>
            <a:endParaRPr lang="en-GB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708291"/>
              </p:ext>
            </p:extLst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Original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Rewrite</a:t>
                      </a:r>
                      <a:r>
                        <a:rPr lang="pt-PT" sz="2400" dirty="0" smtClean="0"/>
                        <a:t> 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Rewrite</a:t>
                      </a:r>
                      <a:r>
                        <a:rPr lang="pt-PT" sz="2400" dirty="0" smtClean="0"/>
                        <a:t> 2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So</a:t>
                      </a:r>
                      <a:r>
                        <a:rPr lang="pt-PT" sz="2400" dirty="0" smtClean="0"/>
                        <a:t>, 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first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campaign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first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campaign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first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campaign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As </a:t>
                      </a:r>
                      <a:r>
                        <a:rPr lang="pt-PT" sz="2400" dirty="0" err="1" smtClean="0"/>
                        <a:t>main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elements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ad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On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right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side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of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ad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We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There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On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left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We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green </a:t>
                      </a:r>
                      <a:r>
                        <a:rPr lang="pt-PT" sz="2400" dirty="0" err="1" smtClean="0"/>
                        <a:t>money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green </a:t>
                      </a:r>
                      <a:r>
                        <a:rPr lang="pt-PT" sz="2400" dirty="0" err="1" smtClean="0"/>
                        <a:t>money</a:t>
                      </a:r>
                      <a:endParaRPr lang="en-GB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PT" sz="2400" dirty="0" smtClean="0"/>
                        <a:t>     </a:t>
                      </a:r>
                      <a:r>
                        <a:rPr lang="pt-PT" sz="2400" dirty="0" err="1" smtClean="0"/>
                        <a:t>that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green </a:t>
                      </a:r>
                      <a:r>
                        <a:rPr lang="pt-PT" sz="2400" dirty="0" err="1" smtClean="0"/>
                        <a:t>they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talk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about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solidFill>
                            <a:srgbClr val="0070C0"/>
                          </a:solidFill>
                        </a:rPr>
                        <a:t>Ø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>
                          <a:solidFill>
                            <a:schemeClr val="tx1"/>
                          </a:solidFill>
                        </a:rPr>
                        <a:t>Like</a:t>
                      </a:r>
                      <a:r>
                        <a:rPr lang="pt-PT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pt-PT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tx1"/>
                          </a:solidFill>
                        </a:rPr>
                        <a:t>tagline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smtClean="0">
                          <a:solidFill>
                            <a:srgbClr val="0070C0"/>
                          </a:solidFill>
                        </a:rPr>
                        <a:t>Ø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                 </a:t>
                      </a:r>
                      <a:r>
                        <a:rPr lang="pt-PT" sz="2400" dirty="0" err="1" smtClean="0"/>
                        <a:t>that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smtClean="0">
                          <a:solidFill>
                            <a:srgbClr val="0070C0"/>
                          </a:solidFill>
                        </a:rPr>
                        <a:t>Shell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                 </a:t>
                      </a:r>
                      <a:r>
                        <a:rPr lang="pt-PT" sz="2400" dirty="0" err="1" smtClean="0"/>
                        <a:t>that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smtClean="0">
                          <a:solidFill>
                            <a:srgbClr val="0070C0"/>
                          </a:solidFill>
                        </a:rPr>
                        <a:t>Shell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             </a:t>
                      </a:r>
                      <a:r>
                        <a:rPr lang="pt-PT" sz="2400" dirty="0" err="1" smtClean="0"/>
                        <a:t>that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smtClean="0">
                          <a:solidFill>
                            <a:srgbClr val="0070C0"/>
                          </a:solidFill>
                        </a:rPr>
                        <a:t>Ø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smtClean="0">
                          <a:solidFill>
                            <a:srgbClr val="0070C0"/>
                          </a:solidFill>
                        </a:rPr>
                        <a:t>Ø</a:t>
                      </a:r>
                      <a:endParaRPr lang="en-GB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98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0070C0"/>
                </a:solidFill>
              </a:rPr>
              <a:t>Lexical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choices</a:t>
            </a:r>
            <a:r>
              <a:rPr lang="pt-PT" sz="3600" b="1" dirty="0" smtClean="0">
                <a:solidFill>
                  <a:srgbClr val="0070C0"/>
                </a:solidFill>
              </a:rPr>
              <a:t>: </a:t>
            </a:r>
            <a:r>
              <a:rPr lang="pt-PT" sz="3600" b="1" dirty="0" err="1" smtClean="0">
                <a:solidFill>
                  <a:srgbClr val="0070C0"/>
                </a:solidFill>
              </a:rPr>
              <a:t>verbs</a:t>
            </a:r>
            <a:endParaRPr lang="pt-PT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63984"/>
              </p:ext>
            </p:extLst>
          </p:nvPr>
        </p:nvGraphicFramePr>
        <p:xfrm>
          <a:off x="457200" y="1600200"/>
          <a:ext cx="8229600" cy="42824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b="0" dirty="0" err="1" smtClean="0"/>
                        <a:t>analyse</a:t>
                      </a:r>
                      <a:endParaRPr lang="pt-PT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="0" dirty="0" smtClean="0"/>
                        <a:t>date </a:t>
                      </a:r>
                      <a:r>
                        <a:rPr lang="pt-PT" sz="2000" b="0" dirty="0" err="1" smtClean="0"/>
                        <a:t>back</a:t>
                      </a:r>
                      <a:r>
                        <a:rPr lang="pt-PT" sz="2000" b="0" baseline="0" dirty="0" smtClean="0"/>
                        <a:t> </a:t>
                      </a:r>
                      <a:endParaRPr lang="pt-PT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="0" dirty="0" smtClean="0"/>
                        <a:t>date </a:t>
                      </a:r>
                      <a:r>
                        <a:rPr lang="pt-PT" sz="2000" b="0" dirty="0" err="1" smtClean="0"/>
                        <a:t>back</a:t>
                      </a:r>
                      <a:r>
                        <a:rPr lang="pt-PT" sz="2000" b="0" baseline="0" dirty="0" smtClean="0"/>
                        <a:t> </a:t>
                      </a:r>
                      <a:endParaRPr lang="pt-PT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conclude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depict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be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talk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about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be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represent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represent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represent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suggest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tell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suggest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end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smtClean="0"/>
                        <a:t>date </a:t>
                      </a:r>
                      <a:r>
                        <a:rPr lang="pt-PT" dirty="0" err="1" smtClean="0"/>
                        <a:t>back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end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seek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see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seek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not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forego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have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not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forego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end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with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seek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not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forget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80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t-PT" sz="3600" b="1" dirty="0" smtClean="0">
                <a:solidFill>
                  <a:srgbClr val="0070C0"/>
                </a:solidFill>
              </a:rPr>
              <a:t>Lexical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choices</a:t>
            </a:r>
            <a:r>
              <a:rPr lang="pt-PT" sz="3600" b="1" dirty="0" smtClean="0">
                <a:solidFill>
                  <a:srgbClr val="0070C0"/>
                </a:solidFill>
              </a:rPr>
              <a:t>: nominal </a:t>
            </a:r>
            <a:r>
              <a:rPr lang="pt-PT" sz="3600" b="1" dirty="0" err="1" smtClean="0">
                <a:solidFill>
                  <a:srgbClr val="0070C0"/>
                </a:solidFill>
              </a:rPr>
              <a:t>groups</a:t>
            </a:r>
            <a:endParaRPr lang="pt-PT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282733"/>
              </p:ext>
            </p:extLst>
          </p:nvPr>
        </p:nvGraphicFramePr>
        <p:xfrm>
          <a:off x="467544" y="765521"/>
          <a:ext cx="8229600" cy="5334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400" b="0" dirty="0" err="1" smtClean="0"/>
                        <a:t>the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first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campaign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we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analysed</a:t>
                      </a:r>
                      <a:endParaRPr lang="pt-P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dirty="0" err="1" smtClean="0"/>
                        <a:t>the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first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campaign</a:t>
                      </a:r>
                      <a:endParaRPr lang="pt-P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dirty="0" err="1" smtClean="0"/>
                        <a:t>the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first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campaign</a:t>
                      </a:r>
                      <a:endParaRPr lang="pt-PT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/>
                        <a:t>lots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of</a:t>
                      </a:r>
                      <a:r>
                        <a:rPr lang="pt-PT" sz="1400" dirty="0" smtClean="0"/>
                        <a:t> green </a:t>
                      </a:r>
                      <a:r>
                        <a:rPr lang="pt-PT" sz="1400" dirty="0" err="1" smtClean="0"/>
                        <a:t>bills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from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different</a:t>
                      </a:r>
                      <a:r>
                        <a:rPr lang="pt-PT" sz="1400" dirty="0" smtClean="0"/>
                        <a:t> countries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ad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ad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sentence</a:t>
                      </a:r>
                      <a:r>
                        <a:rPr lang="pt-PT" sz="1400" dirty="0" smtClean="0"/>
                        <a:t> ‘</a:t>
                      </a:r>
                      <a:r>
                        <a:rPr lang="pt-PT" sz="1400" dirty="0" err="1" smtClean="0"/>
                        <a:t>why</a:t>
                      </a:r>
                      <a:r>
                        <a:rPr lang="pt-PT" sz="1400" dirty="0" smtClean="0"/>
                        <a:t> green </a:t>
                      </a:r>
                      <a:r>
                        <a:rPr lang="pt-PT" sz="1400" dirty="0" err="1" smtClean="0"/>
                        <a:t>is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good</a:t>
                      </a:r>
                      <a:r>
                        <a:rPr lang="pt-PT" sz="1400" dirty="0" smtClean="0"/>
                        <a:t>’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many</a:t>
                      </a:r>
                      <a:r>
                        <a:rPr lang="pt-PT" sz="1400" dirty="0" smtClean="0"/>
                        <a:t> green </a:t>
                      </a:r>
                      <a:r>
                        <a:rPr lang="pt-PT" sz="1400" dirty="0" err="1" smtClean="0"/>
                        <a:t>banknotes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from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different</a:t>
                      </a:r>
                      <a:r>
                        <a:rPr lang="pt-PT" sz="1400" baseline="0" dirty="0" smtClean="0"/>
                        <a:t> countries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many</a:t>
                      </a:r>
                      <a:r>
                        <a:rPr lang="pt-PT" sz="1400" dirty="0" smtClean="0"/>
                        <a:t> green </a:t>
                      </a:r>
                      <a:r>
                        <a:rPr lang="pt-PT" sz="1400" dirty="0" err="1" smtClean="0"/>
                        <a:t>banknotes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from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different</a:t>
                      </a:r>
                      <a:r>
                        <a:rPr lang="pt-PT" sz="1400" baseline="0" dirty="0" smtClean="0"/>
                        <a:t> countries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small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text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that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ends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with</a:t>
                      </a:r>
                      <a:r>
                        <a:rPr lang="pt-PT" sz="1400" baseline="0" dirty="0" smtClean="0"/>
                        <a:t> ‘</a:t>
                      </a:r>
                      <a:r>
                        <a:rPr lang="pt-PT" sz="1400" baseline="0" dirty="0" err="1" smtClean="0"/>
                        <a:t>Profits</a:t>
                      </a:r>
                      <a:r>
                        <a:rPr lang="pt-PT" sz="1400" baseline="0" dirty="0" smtClean="0"/>
                        <a:t>, </a:t>
                      </a:r>
                      <a:r>
                        <a:rPr lang="pt-PT" sz="1400" baseline="0" dirty="0" err="1" smtClean="0"/>
                        <a:t>Principles</a:t>
                      </a:r>
                      <a:r>
                        <a:rPr lang="pt-PT" sz="1400" baseline="0" dirty="0" smtClean="0"/>
                        <a:t>, </a:t>
                      </a:r>
                      <a:r>
                        <a:rPr lang="pt-PT" sz="1400" baseline="0" dirty="0" err="1" smtClean="0"/>
                        <a:t>or</a:t>
                      </a:r>
                      <a:r>
                        <a:rPr lang="pt-PT" sz="1400" baseline="0" dirty="0" smtClean="0"/>
                        <a:t> Both?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sentence</a:t>
                      </a:r>
                      <a:r>
                        <a:rPr lang="pt-PT" sz="1400" dirty="0" smtClean="0"/>
                        <a:t> ‘</a:t>
                      </a:r>
                      <a:r>
                        <a:rPr lang="pt-PT" sz="1400" dirty="0" err="1" smtClean="0"/>
                        <a:t>why</a:t>
                      </a:r>
                      <a:r>
                        <a:rPr lang="pt-PT" sz="1400" dirty="0" smtClean="0"/>
                        <a:t> green </a:t>
                      </a:r>
                      <a:r>
                        <a:rPr lang="pt-PT" sz="1400" dirty="0" err="1" smtClean="0"/>
                        <a:t>is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good</a:t>
                      </a:r>
                      <a:r>
                        <a:rPr lang="pt-PT" sz="1400" dirty="0" smtClean="0"/>
                        <a:t>’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sentence</a:t>
                      </a:r>
                      <a:r>
                        <a:rPr lang="pt-PT" sz="1400" dirty="0" smtClean="0"/>
                        <a:t> ‘</a:t>
                      </a:r>
                      <a:r>
                        <a:rPr lang="pt-PT" sz="1400" dirty="0" err="1" smtClean="0"/>
                        <a:t>why</a:t>
                      </a:r>
                      <a:r>
                        <a:rPr lang="pt-PT" sz="1400" dirty="0" smtClean="0"/>
                        <a:t> green </a:t>
                      </a:r>
                      <a:r>
                        <a:rPr lang="pt-PT" sz="1400" dirty="0" err="1" smtClean="0"/>
                        <a:t>is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good</a:t>
                      </a:r>
                      <a:r>
                        <a:rPr lang="pt-PT" sz="1400" dirty="0" smtClean="0"/>
                        <a:t>’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we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there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there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green </a:t>
                      </a:r>
                      <a:r>
                        <a:rPr lang="pt-PT" sz="1400" dirty="0" err="1" smtClean="0"/>
                        <a:t>they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talk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about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small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text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that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ends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with</a:t>
                      </a:r>
                      <a:r>
                        <a:rPr lang="pt-PT" sz="1400" dirty="0" smtClean="0"/>
                        <a:t> a </a:t>
                      </a:r>
                      <a:r>
                        <a:rPr lang="pt-PT" sz="1400" dirty="0" err="1" smtClean="0"/>
                        <a:t>tagline</a:t>
                      </a:r>
                      <a:r>
                        <a:rPr lang="pt-PT" sz="1400" baseline="0" dirty="0" smtClean="0"/>
                        <a:t> ‘</a:t>
                      </a:r>
                      <a:r>
                        <a:rPr lang="pt-PT" sz="1400" baseline="0" dirty="0" err="1" smtClean="0"/>
                        <a:t>Profit</a:t>
                      </a:r>
                      <a:r>
                        <a:rPr lang="pt-PT" sz="1400" baseline="0" dirty="0" smtClean="0"/>
                        <a:t>, </a:t>
                      </a:r>
                      <a:r>
                        <a:rPr lang="pt-PT" sz="1400" baseline="0" dirty="0" err="1" smtClean="0"/>
                        <a:t>Principlies</a:t>
                      </a:r>
                      <a:r>
                        <a:rPr lang="pt-PT" sz="1400" baseline="0" dirty="0" smtClean="0"/>
                        <a:t>, </a:t>
                      </a:r>
                      <a:r>
                        <a:rPr lang="pt-PT" sz="1400" baseline="0" dirty="0" err="1" smtClean="0"/>
                        <a:t>or</a:t>
                      </a:r>
                      <a:r>
                        <a:rPr lang="pt-PT" sz="1400" baseline="0" dirty="0" smtClean="0"/>
                        <a:t> Both?’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small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text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that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ends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with</a:t>
                      </a:r>
                      <a:r>
                        <a:rPr lang="pt-PT" sz="1400" dirty="0" smtClean="0"/>
                        <a:t> a </a:t>
                      </a:r>
                      <a:r>
                        <a:rPr lang="pt-PT" sz="1400" dirty="0" err="1" smtClean="0"/>
                        <a:t>tagline</a:t>
                      </a:r>
                      <a:r>
                        <a:rPr lang="pt-PT" sz="1400" baseline="0" dirty="0" smtClean="0"/>
                        <a:t> ‘</a:t>
                      </a:r>
                      <a:r>
                        <a:rPr lang="pt-PT" sz="1400" baseline="0" dirty="0" err="1" smtClean="0"/>
                        <a:t>Profit</a:t>
                      </a:r>
                      <a:r>
                        <a:rPr lang="pt-PT" sz="1400" baseline="0" dirty="0" smtClean="0"/>
                        <a:t>, </a:t>
                      </a:r>
                      <a:r>
                        <a:rPr lang="pt-PT" sz="1400" baseline="0" dirty="0" err="1" smtClean="0"/>
                        <a:t>Principlies</a:t>
                      </a:r>
                      <a:r>
                        <a:rPr lang="pt-PT" sz="1400" baseline="0" dirty="0" smtClean="0"/>
                        <a:t>, </a:t>
                      </a:r>
                      <a:r>
                        <a:rPr lang="pt-PT" sz="1400" baseline="0" dirty="0" err="1" smtClean="0"/>
                        <a:t>or</a:t>
                      </a:r>
                      <a:r>
                        <a:rPr lang="pt-PT" sz="1400" baseline="0" dirty="0" smtClean="0"/>
                        <a:t> Both?’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environment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baseline="0" dirty="0" smtClean="0"/>
                        <a:t> green </a:t>
                      </a:r>
                      <a:r>
                        <a:rPr lang="pt-PT" sz="1400" baseline="0" dirty="0" err="1" smtClean="0"/>
                        <a:t>money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baseline="0" dirty="0" smtClean="0"/>
                        <a:t> green </a:t>
                      </a:r>
                      <a:r>
                        <a:rPr lang="pt-PT" sz="1400" baseline="0" dirty="0" err="1" smtClean="0"/>
                        <a:t>money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their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customers</a:t>
                      </a:r>
                      <a:r>
                        <a:rPr lang="pt-PT" sz="1400" dirty="0" smtClean="0"/>
                        <a:t>’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investors</a:t>
                      </a:r>
                      <a:r>
                        <a:rPr lang="pt-PT" sz="1400" dirty="0" smtClean="0"/>
                        <a:t>’ trust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both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environment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Shell’s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customers</a:t>
                      </a:r>
                      <a:r>
                        <a:rPr lang="pt-PT" sz="1400" dirty="0" smtClean="0"/>
                        <a:t>’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investors</a:t>
                      </a:r>
                      <a:r>
                        <a:rPr lang="pt-PT" sz="1400" dirty="0" smtClean="0"/>
                        <a:t>’ trust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both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environment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Shell’s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customers</a:t>
                      </a:r>
                      <a:r>
                        <a:rPr lang="pt-PT" sz="1400" dirty="0" smtClean="0"/>
                        <a:t>’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investors</a:t>
                      </a:r>
                      <a:r>
                        <a:rPr lang="pt-PT" sz="1400" dirty="0" smtClean="0"/>
                        <a:t>’ trust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them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tagline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tagline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Shell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Shell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this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double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meaning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company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that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seeks</a:t>
                      </a:r>
                      <a:r>
                        <a:rPr lang="pt-PT" sz="1400" dirty="0" smtClean="0"/>
                        <a:t> for </a:t>
                      </a:r>
                      <a:r>
                        <a:rPr lang="pt-PT" sz="1400" dirty="0" err="1" smtClean="0"/>
                        <a:t>profits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company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that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seeks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profit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company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that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seeks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profit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its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principles</a:t>
                      </a:r>
                      <a:r>
                        <a:rPr lang="pt-PT" sz="1400" dirty="0" smtClean="0"/>
                        <a:t> (social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ethic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responsibility</a:t>
                      </a:r>
                      <a:r>
                        <a:rPr lang="pt-PT" sz="1400" dirty="0" smtClean="0"/>
                        <a:t>)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its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principles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of</a:t>
                      </a:r>
                      <a:r>
                        <a:rPr lang="pt-PT" sz="1400" dirty="0" smtClean="0"/>
                        <a:t> social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ethic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responsibility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its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principles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of</a:t>
                      </a:r>
                      <a:r>
                        <a:rPr lang="pt-PT" sz="1400" dirty="0" smtClean="0"/>
                        <a:t> social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ethic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responsibility</a:t>
                      </a:r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04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Consequences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of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Thematic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644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/>
              <a:t>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images</a:t>
            </a:r>
            <a:r>
              <a:rPr lang="pt-PT" dirty="0" smtClean="0"/>
              <a:t> </a:t>
            </a:r>
            <a:r>
              <a:rPr lang="pt-PT" dirty="0" err="1" smtClean="0"/>
              <a:t>below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can </a:t>
            </a:r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 err="1"/>
              <a:t>S</a:t>
            </a:r>
            <a:r>
              <a:rPr lang="pt-PT" dirty="0" err="1" smtClean="0"/>
              <a:t>hell’s</a:t>
            </a:r>
            <a:r>
              <a:rPr lang="pt-PT" dirty="0" smtClean="0"/>
              <a:t> </a:t>
            </a:r>
            <a:r>
              <a:rPr lang="pt-PT" dirty="0" err="1" smtClean="0"/>
              <a:t>advertising</a:t>
            </a:r>
            <a:r>
              <a:rPr lang="pt-PT" dirty="0" smtClean="0"/>
              <a:t> </a:t>
            </a:r>
            <a:r>
              <a:rPr lang="pt-PT" dirty="0" err="1" smtClean="0"/>
              <a:t>campaigns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2004 </a:t>
            </a:r>
            <a:r>
              <a:rPr lang="pt-PT" dirty="0" err="1" smtClean="0"/>
              <a:t>and</a:t>
            </a:r>
            <a:r>
              <a:rPr lang="pt-PT" dirty="0" smtClean="0"/>
              <a:t> 2005.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 smtClean="0">
                <a:solidFill>
                  <a:srgbClr val="00B050"/>
                </a:solidFill>
              </a:rPr>
              <a:t>Theme</a:t>
            </a:r>
            <a:r>
              <a:rPr lang="pt-PT" dirty="0" smtClean="0">
                <a:solidFill>
                  <a:srgbClr val="00B050"/>
                </a:solidFill>
              </a:rPr>
              <a:t> = </a:t>
            </a:r>
            <a:r>
              <a:rPr lang="pt-PT" dirty="0" err="1" smtClean="0">
                <a:solidFill>
                  <a:srgbClr val="00B050"/>
                </a:solidFill>
              </a:rPr>
              <a:t>prepositional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phrase</a:t>
            </a:r>
            <a:endParaRPr lang="pt-PT" dirty="0">
              <a:solidFill>
                <a:srgbClr val="00B05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pt-PT" dirty="0"/>
              <a:t>	</a:t>
            </a:r>
            <a:r>
              <a:rPr lang="pt-PT" dirty="0" smtClean="0"/>
              <a:t>		</a:t>
            </a:r>
            <a:r>
              <a:rPr lang="pt-PT" dirty="0" err="1" smtClean="0">
                <a:solidFill>
                  <a:srgbClr val="FFC000"/>
                </a:solidFill>
              </a:rPr>
              <a:t>subject</a:t>
            </a:r>
            <a:r>
              <a:rPr lang="pt-PT" dirty="0" smtClean="0">
                <a:solidFill>
                  <a:srgbClr val="FFC000"/>
                </a:solidFill>
              </a:rPr>
              <a:t> = </a:t>
            </a:r>
            <a:r>
              <a:rPr lang="pt-PT" dirty="0" err="1" smtClean="0">
                <a:solidFill>
                  <a:srgbClr val="FFC000"/>
                </a:solidFill>
              </a:rPr>
              <a:t>human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smtClean="0"/>
              <a:t>	</a:t>
            </a:r>
          </a:p>
          <a:p>
            <a:pPr marL="0" indent="0">
              <a:buNone/>
            </a:pPr>
            <a:r>
              <a:rPr lang="pt-PT" dirty="0" smtClean="0">
                <a:solidFill>
                  <a:srgbClr val="00B0F0"/>
                </a:solidFill>
              </a:rPr>
              <a:t>more </a:t>
            </a:r>
            <a:r>
              <a:rPr lang="pt-PT" dirty="0" err="1" smtClean="0">
                <a:solidFill>
                  <a:srgbClr val="00B0F0"/>
                </a:solidFill>
              </a:rPr>
              <a:t>concrete</a:t>
            </a:r>
            <a:r>
              <a:rPr lang="pt-PT" dirty="0" smtClean="0">
                <a:solidFill>
                  <a:srgbClr val="00B0F0"/>
                </a:solidFill>
              </a:rPr>
              <a:t> mental </a:t>
            </a:r>
            <a:r>
              <a:rPr lang="pt-PT" dirty="0" err="1" smtClean="0">
                <a:solidFill>
                  <a:srgbClr val="00B0F0"/>
                </a:solidFill>
              </a:rPr>
              <a:t>or</a:t>
            </a:r>
            <a:r>
              <a:rPr lang="pt-PT" dirty="0" smtClean="0">
                <a:solidFill>
                  <a:srgbClr val="00B0F0"/>
                </a:solidFill>
              </a:rPr>
              <a:t> verbal </a:t>
            </a:r>
            <a:r>
              <a:rPr lang="pt-PT" dirty="0" err="1" smtClean="0">
                <a:solidFill>
                  <a:srgbClr val="00B0F0"/>
                </a:solidFill>
              </a:rPr>
              <a:t>process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verb</a:t>
            </a:r>
            <a:endParaRPr lang="pt-PT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67544" y="1564432"/>
            <a:ext cx="2376264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Oval 4"/>
          <p:cNvSpPr/>
          <p:nvPr/>
        </p:nvSpPr>
        <p:spPr>
          <a:xfrm>
            <a:off x="3851920" y="1564432"/>
            <a:ext cx="648072" cy="57606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Oval 5"/>
          <p:cNvSpPr/>
          <p:nvPr/>
        </p:nvSpPr>
        <p:spPr>
          <a:xfrm>
            <a:off x="4499992" y="1588096"/>
            <a:ext cx="1368152" cy="57606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87624" y="2140496"/>
            <a:ext cx="216024" cy="12164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07233" y="2140496"/>
            <a:ext cx="0" cy="18409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555776" y="2164160"/>
            <a:ext cx="2808312" cy="234496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25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Consequences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of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Thematic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644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/>
              <a:t>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images</a:t>
            </a:r>
            <a:r>
              <a:rPr lang="pt-PT" dirty="0" smtClean="0"/>
              <a:t> </a:t>
            </a:r>
            <a:r>
              <a:rPr lang="pt-PT" dirty="0" err="1" smtClean="0"/>
              <a:t>below</a:t>
            </a:r>
            <a:r>
              <a:rPr lang="pt-PT" dirty="0" smtClean="0"/>
              <a:t> </a:t>
            </a:r>
            <a:r>
              <a:rPr lang="pt-PT" dirty="0" err="1"/>
              <a:t>S</a:t>
            </a:r>
            <a:r>
              <a:rPr lang="pt-PT" dirty="0" err="1" smtClean="0"/>
              <a:t>hell’s</a:t>
            </a:r>
            <a:r>
              <a:rPr lang="pt-PT" dirty="0" smtClean="0"/>
              <a:t> </a:t>
            </a:r>
            <a:r>
              <a:rPr lang="pt-PT" dirty="0" err="1" smtClean="0"/>
              <a:t>advertising</a:t>
            </a:r>
            <a:r>
              <a:rPr lang="pt-PT" dirty="0" smtClean="0"/>
              <a:t> </a:t>
            </a:r>
            <a:r>
              <a:rPr lang="pt-PT" dirty="0" err="1" smtClean="0"/>
              <a:t>campaigns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2004 </a:t>
            </a:r>
            <a:r>
              <a:rPr lang="pt-PT" dirty="0" err="1" smtClean="0"/>
              <a:t>and</a:t>
            </a:r>
            <a:r>
              <a:rPr lang="pt-PT" dirty="0" smtClean="0"/>
              <a:t> 2005 can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seen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 smtClean="0">
                <a:solidFill>
                  <a:srgbClr val="00B050"/>
                </a:solidFill>
              </a:rPr>
              <a:t>Theme</a:t>
            </a:r>
            <a:r>
              <a:rPr lang="pt-PT" dirty="0" smtClean="0">
                <a:solidFill>
                  <a:srgbClr val="00B050"/>
                </a:solidFill>
              </a:rPr>
              <a:t> = </a:t>
            </a:r>
            <a:r>
              <a:rPr lang="pt-PT" dirty="0" err="1" smtClean="0">
                <a:solidFill>
                  <a:srgbClr val="00B050"/>
                </a:solidFill>
              </a:rPr>
              <a:t>prepositional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phrase</a:t>
            </a:r>
            <a:endParaRPr lang="pt-PT" dirty="0">
              <a:solidFill>
                <a:srgbClr val="00B05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pt-PT" dirty="0"/>
              <a:t>	</a:t>
            </a:r>
            <a:r>
              <a:rPr lang="pt-PT" dirty="0" smtClean="0"/>
              <a:t>	</a:t>
            </a:r>
            <a:r>
              <a:rPr lang="pt-PT" dirty="0" smtClean="0">
                <a:solidFill>
                  <a:srgbClr val="FFC000"/>
                </a:solidFill>
              </a:rPr>
              <a:t>passive </a:t>
            </a:r>
            <a:r>
              <a:rPr lang="pt-PT" dirty="0" err="1" smtClean="0">
                <a:solidFill>
                  <a:srgbClr val="FFC000"/>
                </a:solidFill>
              </a:rPr>
              <a:t>voice</a:t>
            </a:r>
            <a:r>
              <a:rPr lang="pt-PT" dirty="0" smtClean="0">
                <a:solidFill>
                  <a:srgbClr val="FFC000"/>
                </a:solidFill>
              </a:rPr>
              <a:t> (</a:t>
            </a:r>
            <a:r>
              <a:rPr lang="pt-PT" dirty="0" err="1" smtClean="0">
                <a:solidFill>
                  <a:srgbClr val="FFC000"/>
                </a:solidFill>
              </a:rPr>
              <a:t>agent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not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mentioned</a:t>
            </a:r>
            <a:r>
              <a:rPr lang="pt-PT" dirty="0" smtClean="0">
                <a:solidFill>
                  <a:srgbClr val="FFC000"/>
                </a:solidFill>
              </a:rPr>
              <a:t>)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>
                <a:solidFill>
                  <a:srgbClr val="00B0F0"/>
                </a:solidFill>
              </a:rPr>
              <a:t>more </a:t>
            </a:r>
            <a:r>
              <a:rPr lang="pt-PT" dirty="0" err="1" smtClean="0">
                <a:solidFill>
                  <a:srgbClr val="00B0F0"/>
                </a:solidFill>
              </a:rPr>
              <a:t>concrete</a:t>
            </a:r>
            <a:r>
              <a:rPr lang="pt-PT" dirty="0" smtClean="0">
                <a:solidFill>
                  <a:srgbClr val="00B0F0"/>
                </a:solidFill>
              </a:rPr>
              <a:t> mental </a:t>
            </a:r>
            <a:r>
              <a:rPr lang="pt-PT" dirty="0" err="1" smtClean="0">
                <a:solidFill>
                  <a:srgbClr val="00B0F0"/>
                </a:solidFill>
              </a:rPr>
              <a:t>or</a:t>
            </a:r>
            <a:r>
              <a:rPr lang="pt-PT" dirty="0" smtClean="0">
                <a:solidFill>
                  <a:srgbClr val="00B0F0"/>
                </a:solidFill>
              </a:rPr>
              <a:t> verbal </a:t>
            </a:r>
            <a:r>
              <a:rPr lang="pt-PT" dirty="0" err="1" smtClean="0">
                <a:solidFill>
                  <a:srgbClr val="00B0F0"/>
                </a:solidFill>
              </a:rPr>
              <a:t>process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verb</a:t>
            </a:r>
            <a:endParaRPr lang="pt-PT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67544" y="1564432"/>
            <a:ext cx="2376264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Oval 4"/>
          <p:cNvSpPr/>
          <p:nvPr/>
        </p:nvSpPr>
        <p:spPr>
          <a:xfrm>
            <a:off x="5796136" y="2116812"/>
            <a:ext cx="2304256" cy="57606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Oval 5"/>
          <p:cNvSpPr/>
          <p:nvPr/>
        </p:nvSpPr>
        <p:spPr>
          <a:xfrm>
            <a:off x="6948264" y="2120113"/>
            <a:ext cx="936104" cy="57606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87624" y="2140496"/>
            <a:ext cx="216024" cy="12164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</p:cNvCxnSpPr>
          <p:nvPr/>
        </p:nvCxnSpPr>
        <p:spPr>
          <a:xfrm flipH="1">
            <a:off x="3203848" y="2608513"/>
            <a:ext cx="2929738" cy="13728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012160" y="2748744"/>
            <a:ext cx="1080120" cy="1760376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17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PT" sz="3600" b="1" dirty="0" err="1">
                <a:solidFill>
                  <a:srgbClr val="0070C0"/>
                </a:solidFill>
              </a:rPr>
              <a:t>Consequences</a:t>
            </a:r>
            <a:r>
              <a:rPr lang="pt-PT" sz="3600" b="1" dirty="0">
                <a:solidFill>
                  <a:srgbClr val="0070C0"/>
                </a:solidFill>
              </a:rPr>
              <a:t> </a:t>
            </a:r>
            <a:r>
              <a:rPr lang="pt-PT" sz="3600" b="1" dirty="0" err="1">
                <a:solidFill>
                  <a:srgbClr val="0070C0"/>
                </a:solidFill>
              </a:rPr>
              <a:t>of</a:t>
            </a:r>
            <a:r>
              <a:rPr lang="pt-PT" sz="3600" b="1" dirty="0">
                <a:solidFill>
                  <a:srgbClr val="0070C0"/>
                </a:solidFill>
              </a:rPr>
              <a:t> </a:t>
            </a:r>
            <a:r>
              <a:rPr lang="pt-PT" sz="3600" b="1" dirty="0" err="1">
                <a:solidFill>
                  <a:srgbClr val="0070C0"/>
                </a:solidFill>
              </a:rPr>
              <a:t>Thematic</a:t>
            </a:r>
            <a:r>
              <a:rPr lang="pt-PT" sz="3600" b="1" dirty="0">
                <a:solidFill>
                  <a:srgbClr val="0070C0"/>
                </a:solidFill>
              </a:rPr>
              <a:t> </a:t>
            </a:r>
            <a:r>
              <a:rPr lang="pt-PT" sz="3600" b="1" dirty="0" err="1">
                <a:solidFill>
                  <a:srgbClr val="0070C0"/>
                </a:solidFill>
              </a:rPr>
              <a:t>choice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images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can </a:t>
            </a:r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 err="1" smtClean="0"/>
              <a:t>Shell’s</a:t>
            </a:r>
            <a:r>
              <a:rPr lang="pt-PT" dirty="0" smtClean="0"/>
              <a:t> </a:t>
            </a:r>
            <a:r>
              <a:rPr lang="pt-PT" dirty="0" err="1" smtClean="0"/>
              <a:t>advertising</a:t>
            </a:r>
            <a:r>
              <a:rPr lang="pt-PT" dirty="0" smtClean="0"/>
              <a:t> </a:t>
            </a:r>
            <a:r>
              <a:rPr lang="pt-PT" dirty="0" err="1" smtClean="0"/>
              <a:t>campaigns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2004 </a:t>
            </a:r>
            <a:r>
              <a:rPr lang="pt-PT" dirty="0" err="1" smtClean="0"/>
              <a:t>and</a:t>
            </a:r>
            <a:r>
              <a:rPr lang="pt-PT" dirty="0" smtClean="0"/>
              <a:t> 2005.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sz="2400" b="1" dirty="0" smtClean="0">
                <a:solidFill>
                  <a:srgbClr val="FFC000"/>
                </a:solidFill>
              </a:rPr>
              <a:t>REFORMULATED AS NOMINAL GROUP (SUBJECT)</a:t>
            </a:r>
          </a:p>
          <a:p>
            <a:pPr marL="0" indent="0">
              <a:buNone/>
            </a:pPr>
            <a:r>
              <a:rPr lang="pt-PT" sz="2400" dirty="0"/>
              <a:t>	</a:t>
            </a:r>
            <a:r>
              <a:rPr lang="pt-PT" sz="2400" dirty="0" smtClean="0"/>
              <a:t>		     </a:t>
            </a:r>
            <a:r>
              <a:rPr lang="pt-PT" sz="2400" b="1" dirty="0" smtClean="0">
                <a:solidFill>
                  <a:srgbClr val="00B050"/>
                </a:solidFill>
              </a:rPr>
              <a:t>REFORMULATED AS VERB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Figures 1 </a:t>
            </a:r>
            <a:r>
              <a:rPr lang="pt-PT" dirty="0" err="1" smtClean="0"/>
              <a:t>and</a:t>
            </a:r>
            <a:r>
              <a:rPr lang="pt-PT" dirty="0" smtClean="0"/>
              <a:t> 2 show </a:t>
            </a:r>
            <a:r>
              <a:rPr lang="pt-PT" dirty="0" err="1" smtClean="0"/>
              <a:t>Shell’s</a:t>
            </a:r>
            <a:r>
              <a:rPr lang="pt-PT" dirty="0" smtClean="0"/>
              <a:t> </a:t>
            </a:r>
            <a:r>
              <a:rPr lang="pt-PT" dirty="0" err="1" smtClean="0"/>
              <a:t>advertising</a:t>
            </a:r>
            <a:r>
              <a:rPr lang="pt-PT" dirty="0" smtClean="0"/>
              <a:t> </a:t>
            </a:r>
            <a:r>
              <a:rPr lang="pt-PT" dirty="0" err="1" smtClean="0"/>
              <a:t>campaigns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2004 </a:t>
            </a:r>
            <a:r>
              <a:rPr lang="pt-PT" dirty="0" err="1" smtClean="0"/>
              <a:t>and</a:t>
            </a:r>
            <a:r>
              <a:rPr lang="pt-PT" dirty="0" smtClean="0"/>
              <a:t> 2005.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36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95536" y="1556792"/>
            <a:ext cx="2448272" cy="72008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Oval 5"/>
          <p:cNvSpPr/>
          <p:nvPr/>
        </p:nvSpPr>
        <p:spPr>
          <a:xfrm>
            <a:off x="486272" y="4653136"/>
            <a:ext cx="2664296" cy="72008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2483768" y="1556792"/>
            <a:ext cx="2448272" cy="720080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Oval 8"/>
          <p:cNvSpPr/>
          <p:nvPr/>
        </p:nvSpPr>
        <p:spPr>
          <a:xfrm>
            <a:off x="3059832" y="4797151"/>
            <a:ext cx="1008112" cy="525551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03648" y="2276872"/>
            <a:ext cx="72008" cy="22322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63888" y="2276872"/>
            <a:ext cx="0" cy="23762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66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Verbs</a:t>
            </a:r>
            <a:r>
              <a:rPr lang="pt-PT" sz="3600" b="1" dirty="0" smtClean="0">
                <a:solidFill>
                  <a:srgbClr val="0070C0"/>
                </a:solidFill>
              </a:rPr>
              <a:t> for </a:t>
            </a:r>
            <a:r>
              <a:rPr lang="pt-PT" sz="3600" b="1" dirty="0" err="1" smtClean="0">
                <a:solidFill>
                  <a:srgbClr val="0070C0"/>
                </a:solidFill>
              </a:rPr>
              <a:t>interpretation</a:t>
            </a:r>
            <a:r>
              <a:rPr lang="pt-PT" sz="3600" b="1" dirty="0" smtClean="0">
                <a:solidFill>
                  <a:srgbClr val="0070C0"/>
                </a:solidFill>
              </a:rPr>
              <a:t> /</a:t>
            </a:r>
            <a:r>
              <a:rPr lang="pt-PT" sz="3600" b="1" dirty="0" err="1" smtClean="0">
                <a:solidFill>
                  <a:srgbClr val="0070C0"/>
                </a:solidFill>
              </a:rPr>
              <a:t>description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3466728" cy="492941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PT" b="1" dirty="0" smtClean="0">
                <a:solidFill>
                  <a:srgbClr val="C00000"/>
                </a:solidFill>
              </a:rPr>
              <a:t>MORE CONCRETE</a:t>
            </a:r>
          </a:p>
          <a:p>
            <a:r>
              <a:rPr lang="pt-PT" dirty="0" err="1" smtClean="0"/>
              <a:t>mean</a:t>
            </a:r>
            <a:endParaRPr lang="pt-PT" dirty="0"/>
          </a:p>
          <a:p>
            <a:r>
              <a:rPr lang="pt-PT" dirty="0" smtClean="0"/>
              <a:t>*</a:t>
            </a:r>
            <a:r>
              <a:rPr lang="pt-PT" dirty="0" err="1" smtClean="0"/>
              <a:t>evidence</a:t>
            </a:r>
            <a:endParaRPr lang="pt-PT" dirty="0"/>
          </a:p>
          <a:p>
            <a:r>
              <a:rPr lang="pt-PT" dirty="0" err="1"/>
              <a:t>tell</a:t>
            </a:r>
            <a:r>
              <a:rPr lang="pt-PT" dirty="0"/>
              <a:t> </a:t>
            </a:r>
            <a:r>
              <a:rPr lang="pt-PT" dirty="0" err="1"/>
              <a:t>us</a:t>
            </a:r>
            <a:endParaRPr lang="pt-PT" dirty="0"/>
          </a:p>
          <a:p>
            <a:endParaRPr lang="pt-PT" dirty="0" smtClean="0"/>
          </a:p>
          <a:p>
            <a:r>
              <a:rPr lang="pt-PT" dirty="0" err="1" smtClean="0"/>
              <a:t>want</a:t>
            </a:r>
            <a:r>
              <a:rPr lang="pt-PT" dirty="0" smtClean="0"/>
              <a:t> to show</a:t>
            </a:r>
          </a:p>
          <a:p>
            <a:r>
              <a:rPr lang="pt-PT" dirty="0" err="1"/>
              <a:t>want</a:t>
            </a:r>
            <a:r>
              <a:rPr lang="pt-PT" dirty="0"/>
              <a:t> to </a:t>
            </a:r>
            <a:r>
              <a:rPr lang="pt-PT" dirty="0" err="1"/>
              <a:t>pass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message</a:t>
            </a:r>
            <a:endParaRPr lang="pt-PT" dirty="0"/>
          </a:p>
          <a:p>
            <a:r>
              <a:rPr lang="pt-PT" dirty="0" err="1"/>
              <a:t>wish</a:t>
            </a:r>
            <a:r>
              <a:rPr lang="pt-PT" dirty="0"/>
              <a:t> to show</a:t>
            </a:r>
          </a:p>
          <a:p>
            <a:r>
              <a:rPr lang="pt-PT" dirty="0" err="1" smtClean="0"/>
              <a:t>try</a:t>
            </a:r>
            <a:r>
              <a:rPr lang="pt-PT" dirty="0" smtClean="0"/>
              <a:t> to </a:t>
            </a:r>
            <a:r>
              <a:rPr lang="pt-PT" dirty="0" err="1" smtClean="0"/>
              <a:t>transmit</a:t>
            </a:r>
            <a:endParaRPr lang="pt-PT" dirty="0" smtClean="0"/>
          </a:p>
          <a:p>
            <a:r>
              <a:rPr lang="pt-PT" dirty="0" err="1"/>
              <a:t>try</a:t>
            </a:r>
            <a:r>
              <a:rPr lang="pt-PT" dirty="0"/>
              <a:t> to </a:t>
            </a:r>
            <a:r>
              <a:rPr lang="pt-PT" dirty="0" err="1"/>
              <a:t>depict</a:t>
            </a:r>
            <a:endParaRPr lang="pt-PT" dirty="0"/>
          </a:p>
          <a:p>
            <a:r>
              <a:rPr lang="pt-PT" dirty="0" err="1"/>
              <a:t>try</a:t>
            </a:r>
            <a:r>
              <a:rPr lang="pt-PT" dirty="0"/>
              <a:t> to </a:t>
            </a:r>
            <a:r>
              <a:rPr lang="pt-PT" dirty="0" err="1"/>
              <a:t>tell</a:t>
            </a:r>
            <a:r>
              <a:rPr lang="pt-PT" dirty="0"/>
              <a:t> </a:t>
            </a:r>
            <a:r>
              <a:rPr lang="pt-PT" dirty="0" err="1"/>
              <a:t>us</a:t>
            </a:r>
            <a:endParaRPr lang="pt-PT" dirty="0"/>
          </a:p>
          <a:p>
            <a:r>
              <a:rPr lang="pt-PT" dirty="0" err="1" smtClean="0"/>
              <a:t>transmit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idea</a:t>
            </a:r>
            <a:endParaRPr lang="pt-PT" dirty="0" smtClean="0"/>
          </a:p>
          <a:p>
            <a:r>
              <a:rPr lang="pt-PT" dirty="0" err="1" smtClean="0"/>
              <a:t>give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impression</a:t>
            </a:r>
            <a:endParaRPr lang="pt-PT" dirty="0" smtClean="0"/>
          </a:p>
          <a:p>
            <a:r>
              <a:rPr lang="pt-PT" dirty="0" err="1" smtClean="0"/>
              <a:t>give</a:t>
            </a:r>
            <a:r>
              <a:rPr lang="pt-PT" dirty="0" smtClean="0"/>
              <a:t> </a:t>
            </a:r>
            <a:r>
              <a:rPr lang="pt-PT" dirty="0" err="1" smtClean="0"/>
              <a:t>us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image</a:t>
            </a:r>
            <a:endParaRPr lang="pt-PT" dirty="0" smtClean="0"/>
          </a:p>
          <a:p>
            <a:r>
              <a:rPr lang="pt-PT" dirty="0" err="1"/>
              <a:t>give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 smtClean="0"/>
              <a:t>idea</a:t>
            </a:r>
            <a:endParaRPr lang="pt-PT" dirty="0" smtClean="0"/>
          </a:p>
          <a:p>
            <a:r>
              <a:rPr lang="pt-PT" dirty="0" err="1"/>
              <a:t>g</a:t>
            </a:r>
            <a:r>
              <a:rPr lang="pt-PT" dirty="0" err="1" smtClean="0"/>
              <a:t>ive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perspective</a:t>
            </a:r>
            <a:endParaRPr lang="pt-PT" dirty="0"/>
          </a:p>
          <a:p>
            <a:r>
              <a:rPr lang="pt-PT" dirty="0" err="1" smtClean="0"/>
              <a:t>make</a:t>
            </a:r>
            <a:r>
              <a:rPr lang="pt-PT" dirty="0" smtClean="0"/>
              <a:t> </a:t>
            </a:r>
            <a:r>
              <a:rPr lang="pt-PT" dirty="0" err="1" smtClean="0"/>
              <a:t>us</a:t>
            </a:r>
            <a:r>
              <a:rPr lang="pt-PT" dirty="0" smtClean="0"/>
              <a:t> </a:t>
            </a:r>
            <a:r>
              <a:rPr lang="pt-PT" dirty="0" err="1" smtClean="0"/>
              <a:t>think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endParaRPr lang="pt-PT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2652" y="1556791"/>
            <a:ext cx="20882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00B050"/>
                </a:solidFill>
              </a:rPr>
              <a:t>MORE ABSTRACT INTERPRETATION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demonstrate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prove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corroborate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show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mean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represent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indicate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suggest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bring</a:t>
            </a:r>
            <a:r>
              <a:rPr lang="pt-PT" dirty="0" smtClean="0"/>
              <a:t> to </a:t>
            </a:r>
            <a:r>
              <a:rPr lang="pt-PT" dirty="0" err="1" smtClean="0"/>
              <a:t>mind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symbolise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imply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 smtClean="0"/>
          </a:p>
          <a:p>
            <a:endParaRPr lang="pt-PT" dirty="0"/>
          </a:p>
        </p:txBody>
      </p:sp>
      <p:sp>
        <p:nvSpPr>
          <p:cNvPr id="5" name="TextBox 4"/>
          <p:cNvSpPr txBox="1"/>
          <p:nvPr/>
        </p:nvSpPr>
        <p:spPr>
          <a:xfrm>
            <a:off x="6300192" y="1556792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rgbClr val="00B050"/>
                </a:solidFill>
              </a:rPr>
              <a:t>MORE </a:t>
            </a:r>
            <a:r>
              <a:rPr lang="pt-PT" b="1" dirty="0" smtClean="0">
                <a:solidFill>
                  <a:srgbClr val="00B050"/>
                </a:solidFill>
              </a:rPr>
              <a:t>ABSTRACT DESCRIPTION</a:t>
            </a:r>
            <a:endParaRPr lang="pt-PT" b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show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depict</a:t>
            </a:r>
            <a:endParaRPr lang="pt-PT" dirty="0"/>
          </a:p>
        </p:txBody>
      </p:sp>
      <p:sp>
        <p:nvSpPr>
          <p:cNvPr id="6" name="Oval 5"/>
          <p:cNvSpPr/>
          <p:nvPr/>
        </p:nvSpPr>
        <p:spPr>
          <a:xfrm>
            <a:off x="730801" y="2525970"/>
            <a:ext cx="792088" cy="180020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ight Arrow 6"/>
          <p:cNvSpPr/>
          <p:nvPr/>
        </p:nvSpPr>
        <p:spPr>
          <a:xfrm rot="600000">
            <a:off x="1558232" y="3672270"/>
            <a:ext cx="2510427" cy="393127"/>
          </a:xfrm>
          <a:prstGeom prst="rightArrow">
            <a:avLst>
              <a:gd name="adj1" fmla="val 51598"/>
              <a:gd name="adj2" fmla="val 50000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1522889" y="4149080"/>
            <a:ext cx="1440160" cy="1932026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ight Arrow 8"/>
          <p:cNvSpPr/>
          <p:nvPr/>
        </p:nvSpPr>
        <p:spPr>
          <a:xfrm rot="-1860000">
            <a:off x="2893575" y="4652672"/>
            <a:ext cx="1228038" cy="396622"/>
          </a:xfrm>
          <a:prstGeom prst="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37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81062" y="184482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REJECTS ANY OTHER INTERPRETATION 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311063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0070C0"/>
                </a:solidFill>
              </a:rPr>
              <a:t>More </a:t>
            </a:r>
            <a:r>
              <a:rPr lang="pt-PT" sz="3600" b="1" dirty="0" err="1" smtClean="0">
                <a:solidFill>
                  <a:srgbClr val="0070C0"/>
                </a:solidFill>
              </a:rPr>
              <a:t>impersonal</a:t>
            </a:r>
            <a:r>
              <a:rPr lang="pt-PT" sz="3600" b="1" dirty="0" smtClean="0">
                <a:solidFill>
                  <a:srgbClr val="0070C0"/>
                </a:solidFill>
              </a:rPr>
              <a:t>/more </a:t>
            </a:r>
            <a:r>
              <a:rPr lang="pt-PT" sz="3600" b="1" dirty="0" err="1" smtClean="0">
                <a:solidFill>
                  <a:srgbClr val="0070C0"/>
                </a:solidFill>
              </a:rPr>
              <a:t>abstract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 smtClean="0"/>
              <a:t>Delete </a:t>
            </a:r>
            <a:r>
              <a:rPr lang="pt-PT" dirty="0" err="1" smtClean="0"/>
              <a:t>unnecessary</a:t>
            </a:r>
            <a:r>
              <a:rPr lang="pt-PT" dirty="0" smtClean="0"/>
              <a:t> mental/verbal </a:t>
            </a:r>
            <a:r>
              <a:rPr lang="pt-PT" dirty="0" err="1" smtClean="0"/>
              <a:t>process</a:t>
            </a:r>
            <a:r>
              <a:rPr lang="pt-PT" dirty="0" smtClean="0"/>
              <a:t> </a:t>
            </a:r>
            <a:r>
              <a:rPr lang="pt-PT" dirty="0" err="1" smtClean="0"/>
              <a:t>verbs</a:t>
            </a:r>
            <a:r>
              <a:rPr lang="pt-PT" dirty="0" smtClean="0"/>
              <a:t> (e.g. 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conclude</a:t>
            </a:r>
            <a:r>
              <a:rPr lang="pt-PT" dirty="0" smtClean="0"/>
              <a:t>, </a:t>
            </a:r>
            <a:r>
              <a:rPr lang="pt-PT" dirty="0" err="1" smtClean="0"/>
              <a:t>analyse</a:t>
            </a:r>
            <a:r>
              <a:rPr lang="pt-PT" dirty="0" smtClean="0"/>
              <a:t>, </a:t>
            </a:r>
            <a:r>
              <a:rPr lang="pt-PT" dirty="0" err="1" smtClean="0"/>
              <a:t>see</a:t>
            </a:r>
            <a:r>
              <a:rPr lang="pt-PT" dirty="0" smtClean="0"/>
              <a:t>)</a:t>
            </a:r>
          </a:p>
          <a:p>
            <a:r>
              <a:rPr lang="pt-PT" dirty="0" err="1"/>
              <a:t>Consider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consequences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a </a:t>
            </a:r>
            <a:r>
              <a:rPr lang="pt-PT" dirty="0" err="1" smtClean="0"/>
              <a:t>prepositional</a:t>
            </a:r>
            <a:r>
              <a:rPr lang="pt-PT" dirty="0" smtClean="0"/>
              <a:t> </a:t>
            </a:r>
            <a:r>
              <a:rPr lang="pt-PT" dirty="0" err="1"/>
              <a:t>phrase</a:t>
            </a:r>
            <a:r>
              <a:rPr lang="pt-PT" dirty="0"/>
              <a:t> as </a:t>
            </a:r>
            <a:r>
              <a:rPr lang="pt-PT" dirty="0" err="1"/>
              <a:t>Theme</a:t>
            </a:r>
            <a:endParaRPr lang="pt-PT" dirty="0"/>
          </a:p>
          <a:p>
            <a:r>
              <a:rPr lang="pt-PT" dirty="0" smtClean="0"/>
              <a:t>Use </a:t>
            </a:r>
            <a:r>
              <a:rPr lang="pt-PT" dirty="0" err="1" smtClean="0"/>
              <a:t>relational</a:t>
            </a:r>
            <a:r>
              <a:rPr lang="pt-PT" dirty="0" smtClean="0"/>
              <a:t> </a:t>
            </a:r>
            <a:r>
              <a:rPr lang="pt-PT" dirty="0" err="1" smtClean="0"/>
              <a:t>process</a:t>
            </a:r>
            <a:r>
              <a:rPr lang="pt-PT" dirty="0" smtClean="0"/>
              <a:t> </a:t>
            </a:r>
            <a:r>
              <a:rPr lang="pt-PT" dirty="0" err="1" smtClean="0"/>
              <a:t>verbs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interpret</a:t>
            </a:r>
            <a:r>
              <a:rPr lang="pt-PT" dirty="0" smtClean="0"/>
              <a:t> (e.g. </a:t>
            </a:r>
            <a:r>
              <a:rPr lang="pt-PT" dirty="0" err="1" smtClean="0"/>
              <a:t>suggest</a:t>
            </a:r>
            <a:r>
              <a:rPr lang="pt-PT" dirty="0" smtClean="0"/>
              <a:t>, </a:t>
            </a:r>
            <a:r>
              <a:rPr lang="pt-PT" dirty="0" err="1" smtClean="0"/>
              <a:t>imply</a:t>
            </a:r>
            <a:r>
              <a:rPr lang="pt-PT" dirty="0" smtClean="0"/>
              <a:t>, show, </a:t>
            </a:r>
            <a:r>
              <a:rPr lang="pt-PT" dirty="0" err="1" smtClean="0"/>
              <a:t>demonstrate</a:t>
            </a:r>
            <a:r>
              <a:rPr lang="pt-PT" dirty="0" smtClean="0"/>
              <a:t>, prove, </a:t>
            </a:r>
            <a:r>
              <a:rPr lang="pt-PT" dirty="0" err="1" smtClean="0"/>
              <a:t>confirm</a:t>
            </a:r>
            <a:r>
              <a:rPr lang="pt-PT" dirty="0" smtClean="0"/>
              <a:t>)</a:t>
            </a:r>
          </a:p>
          <a:p>
            <a:r>
              <a:rPr lang="pt-PT" dirty="0" smtClean="0"/>
              <a:t>Use nominal </a:t>
            </a:r>
            <a:r>
              <a:rPr lang="pt-PT" dirty="0" err="1" smtClean="0"/>
              <a:t>groups</a:t>
            </a:r>
            <a:r>
              <a:rPr lang="pt-PT" dirty="0" smtClean="0"/>
              <a:t> as </a:t>
            </a:r>
            <a:r>
              <a:rPr lang="pt-PT" dirty="0" err="1" smtClean="0"/>
              <a:t>subjects</a:t>
            </a:r>
            <a:r>
              <a:rPr lang="pt-PT" dirty="0" smtClean="0"/>
              <a:t> (e.g. </a:t>
            </a:r>
            <a:r>
              <a:rPr lang="pt-PT" dirty="0" err="1" smtClean="0"/>
              <a:t>the</a:t>
            </a:r>
            <a:r>
              <a:rPr lang="pt-PT" dirty="0" smtClean="0"/>
              <a:t> green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money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slogan) </a:t>
            </a:r>
            <a:r>
              <a:rPr lang="pt-PT" dirty="0" err="1" smtClean="0"/>
              <a:t>rather</a:t>
            </a:r>
            <a:r>
              <a:rPr lang="pt-PT" dirty="0" smtClean="0"/>
              <a:t> </a:t>
            </a:r>
            <a:r>
              <a:rPr lang="pt-PT" dirty="0" err="1" smtClean="0"/>
              <a:t>than</a:t>
            </a:r>
            <a:r>
              <a:rPr lang="pt-PT" dirty="0" smtClean="0"/>
              <a:t> </a:t>
            </a:r>
            <a:r>
              <a:rPr lang="pt-PT" dirty="0" err="1" smtClean="0"/>
              <a:t>Theme</a:t>
            </a:r>
            <a:r>
              <a:rPr lang="pt-PT" dirty="0" smtClean="0"/>
              <a:t> (</a:t>
            </a:r>
            <a:r>
              <a:rPr lang="pt-PT" dirty="0" err="1" smtClean="0"/>
              <a:t>prepositional</a:t>
            </a:r>
            <a:r>
              <a:rPr lang="pt-PT" dirty="0" smtClean="0"/>
              <a:t> </a:t>
            </a:r>
            <a:r>
              <a:rPr lang="pt-PT" dirty="0" err="1" smtClean="0"/>
              <a:t>phrase</a:t>
            </a:r>
            <a:r>
              <a:rPr lang="pt-PT" dirty="0" smtClean="0"/>
              <a:t>)</a:t>
            </a:r>
          </a:p>
          <a:p>
            <a:r>
              <a:rPr lang="pt-PT" dirty="0" smtClean="0"/>
              <a:t>Use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present</a:t>
            </a:r>
            <a:r>
              <a:rPr lang="pt-PT" dirty="0" smtClean="0"/>
              <a:t> </a:t>
            </a:r>
            <a:r>
              <a:rPr lang="pt-PT" dirty="0" err="1" smtClean="0"/>
              <a:t>tense</a:t>
            </a:r>
            <a:r>
              <a:rPr lang="pt-PT" dirty="0" smtClean="0"/>
              <a:t> </a:t>
            </a:r>
            <a:r>
              <a:rPr lang="pt-PT" dirty="0" err="1" smtClean="0"/>
              <a:t>unless</a:t>
            </a:r>
            <a:r>
              <a:rPr lang="pt-PT" dirty="0" smtClean="0"/>
              <a:t> time </a:t>
            </a:r>
            <a:r>
              <a:rPr lang="pt-PT" dirty="0" err="1" smtClean="0"/>
              <a:t>reference</a:t>
            </a:r>
            <a:r>
              <a:rPr lang="pt-PT" dirty="0" smtClean="0"/>
              <a:t> </a:t>
            </a:r>
            <a:r>
              <a:rPr lang="pt-PT" dirty="0" err="1" smtClean="0"/>
              <a:t>requires</a:t>
            </a:r>
            <a:r>
              <a:rPr lang="pt-PT" dirty="0" smtClean="0"/>
              <a:t> </a:t>
            </a:r>
            <a:r>
              <a:rPr lang="pt-PT" dirty="0" err="1" smtClean="0"/>
              <a:t>another</a:t>
            </a:r>
            <a:r>
              <a:rPr lang="pt-PT" dirty="0" smtClean="0"/>
              <a:t> </a:t>
            </a:r>
            <a:r>
              <a:rPr lang="pt-PT" dirty="0" err="1" smtClean="0"/>
              <a:t>tense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65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pt-PT" sz="2400" b="1" dirty="0" err="1" smtClean="0">
                <a:solidFill>
                  <a:srgbClr val="0070C0"/>
                </a:solidFill>
              </a:rPr>
              <a:t>Exercise</a:t>
            </a:r>
            <a:endParaRPr lang="pt-PT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Use the prompt to rewrite each sentence, making it sound more objective.</a:t>
            </a:r>
            <a:endParaRPr lang="pt-PT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On a first approach we might be misled and not understand the real message with this ad.</a:t>
            </a:r>
            <a:endParaRPr lang="pt-PT" dirty="0"/>
          </a:p>
          <a:p>
            <a:pPr marL="0" indent="0">
              <a:buNone/>
            </a:pPr>
            <a:r>
              <a:rPr lang="en-GB" dirty="0"/>
              <a:t>At first glance the ad …</a:t>
            </a:r>
            <a:endParaRPr lang="pt-PT" dirty="0"/>
          </a:p>
          <a:p>
            <a:pPr marL="0" lvl="0" indent="0">
              <a:buNone/>
            </a:pPr>
            <a:r>
              <a:rPr lang="en-GB" dirty="0" smtClean="0"/>
              <a:t>2. 	Basically</a:t>
            </a:r>
            <a:r>
              <a:rPr lang="en-GB" dirty="0"/>
              <a:t>, you take some mortgages of different people to form a </a:t>
            </a:r>
            <a:r>
              <a:rPr lang="en-GB" dirty="0" smtClean="0"/>
              <a:t>	bigger </a:t>
            </a:r>
            <a:r>
              <a:rPr lang="en-GB" dirty="0"/>
              <a:t>“mortgage”, with a value of 50 million dollars, which they call </a:t>
            </a:r>
            <a:r>
              <a:rPr lang="en-GB" dirty="0" smtClean="0"/>
              <a:t>	a </a:t>
            </a:r>
            <a:r>
              <a:rPr lang="en-GB" dirty="0"/>
              <a:t>Mortgage-backed Security.</a:t>
            </a:r>
            <a:endParaRPr lang="pt-PT" dirty="0"/>
          </a:p>
          <a:p>
            <a:pPr marL="0" indent="0">
              <a:buNone/>
            </a:pPr>
            <a:r>
              <a:rPr lang="en-GB" dirty="0"/>
              <a:t>A mortgage-backed security …</a:t>
            </a:r>
            <a:endParaRPr lang="pt-PT" dirty="0"/>
          </a:p>
          <a:p>
            <a:pPr marL="0" lvl="0" indent="0">
              <a:buNone/>
            </a:pPr>
            <a:r>
              <a:rPr lang="en-GB" dirty="0" smtClean="0"/>
              <a:t>3. 	In </a:t>
            </a:r>
            <a:r>
              <a:rPr lang="en-GB" dirty="0"/>
              <a:t>the end I think that what is important is not how much a manager </a:t>
            </a:r>
            <a:r>
              <a:rPr lang="en-GB" dirty="0" smtClean="0"/>
              <a:t>	interferes </a:t>
            </a:r>
            <a:r>
              <a:rPr lang="en-GB" dirty="0"/>
              <a:t>in the organisation but the quality of the intervention.</a:t>
            </a:r>
            <a:endParaRPr lang="pt-PT" dirty="0"/>
          </a:p>
          <a:p>
            <a:pPr marL="0" indent="0">
              <a:buNone/>
            </a:pPr>
            <a:r>
              <a:rPr lang="en-GB" dirty="0"/>
              <a:t>What …</a:t>
            </a:r>
            <a:endParaRPr lang="pt-PT" dirty="0"/>
          </a:p>
          <a:p>
            <a:pPr marL="0" lvl="0" indent="0">
              <a:buNone/>
            </a:pPr>
            <a:r>
              <a:rPr lang="en-GB" dirty="0" smtClean="0"/>
              <a:t>4.	When </a:t>
            </a:r>
            <a:r>
              <a:rPr lang="en-GB" dirty="0"/>
              <a:t>you’re working in a team, you’re learning and producing more.</a:t>
            </a:r>
            <a:endParaRPr lang="pt-PT" dirty="0"/>
          </a:p>
          <a:p>
            <a:pPr marL="0" indent="0">
              <a:buNone/>
            </a:pPr>
            <a:r>
              <a:rPr lang="en-GB" dirty="0"/>
              <a:t>Teamwork </a:t>
            </a:r>
            <a:r>
              <a:rPr lang="en-GB" dirty="0" smtClean="0"/>
              <a:t>…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86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872431"/>
              </p:ext>
            </p:extLst>
          </p:nvPr>
        </p:nvGraphicFramePr>
        <p:xfrm>
          <a:off x="323528" y="260648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2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pt-PT" sz="2400" b="1" dirty="0" err="1" smtClean="0">
                <a:solidFill>
                  <a:srgbClr val="0070C0"/>
                </a:solidFill>
              </a:rPr>
              <a:t>Exercise</a:t>
            </a:r>
            <a:endParaRPr lang="pt-PT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 the prompt to rewrite each sentence, making it sound more objective.</a:t>
            </a:r>
            <a:endParaRPr lang="pt-PT" dirty="0"/>
          </a:p>
          <a:p>
            <a:pPr marL="514350" lvl="0" indent="-514350">
              <a:buAutoNum type="arabicPeriod"/>
            </a:pPr>
            <a:r>
              <a:rPr lang="en-GB" dirty="0" smtClean="0"/>
              <a:t>In </a:t>
            </a:r>
            <a:r>
              <a:rPr lang="en-GB" dirty="0"/>
              <a:t>my opinion, this is a trend to continue </a:t>
            </a:r>
            <a:r>
              <a:rPr lang="en-GB" dirty="0" smtClean="0"/>
              <a:t>because </a:t>
            </a:r>
            <a:r>
              <a:rPr lang="en-GB" dirty="0"/>
              <a:t>the emerging economies are still </a:t>
            </a:r>
            <a:r>
              <a:rPr lang="en-GB" dirty="0" smtClean="0"/>
              <a:t>going </a:t>
            </a:r>
            <a:r>
              <a:rPr lang="en-GB" dirty="0"/>
              <a:t>to pass through the states of evolution of the countries of the first world, and for that energy is required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r>
              <a:rPr lang="en-GB" dirty="0" smtClean="0"/>
              <a:t>The trend</a:t>
            </a:r>
          </a:p>
          <a:p>
            <a:pPr marL="0" lv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20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298442"/>
              </p:ext>
            </p:extLst>
          </p:nvPr>
        </p:nvGraphicFramePr>
        <p:xfrm>
          <a:off x="323528" y="260648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5</a:t>
            </a:fld>
            <a:endParaRPr lang="fr-FR"/>
          </a:p>
        </p:txBody>
      </p:sp>
      <p:cxnSp>
        <p:nvCxnSpPr>
          <p:cNvPr id="4" name="Straight Connector 3"/>
          <p:cNvCxnSpPr/>
          <p:nvPr/>
        </p:nvCxnSpPr>
        <p:spPr>
          <a:xfrm>
            <a:off x="4788024" y="4437112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9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900996"/>
              </p:ext>
            </p:extLst>
          </p:nvPr>
        </p:nvGraphicFramePr>
        <p:xfrm>
          <a:off x="323528" y="260648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6</a:t>
            </a:fld>
            <a:endParaRPr lang="fr-FR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92080" y="980728"/>
            <a:ext cx="27363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36096" y="2240035"/>
            <a:ext cx="27363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36096" y="3501008"/>
            <a:ext cx="27363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80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Socio-cultural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context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of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writing</a:t>
            </a:r>
            <a:r>
              <a:rPr lang="pt-PT" sz="3600" b="1" dirty="0" smtClean="0">
                <a:solidFill>
                  <a:srgbClr val="0070C0"/>
                </a:solidFill>
              </a:rPr>
              <a:t> 1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Social </a:t>
            </a:r>
            <a:r>
              <a:rPr lang="pt-PT" dirty="0" err="1" smtClean="0"/>
              <a:t>purpose</a:t>
            </a:r>
            <a:r>
              <a:rPr lang="pt-PT" dirty="0" smtClean="0"/>
              <a:t>: to persuade </a:t>
            </a:r>
            <a:r>
              <a:rPr lang="pt-PT" dirty="0" err="1" smtClean="0"/>
              <a:t>reader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analysis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valid</a:t>
            </a:r>
            <a:endParaRPr lang="pt-PT" dirty="0" smtClean="0"/>
          </a:p>
          <a:p>
            <a:r>
              <a:rPr lang="pt-PT" dirty="0" smtClean="0"/>
              <a:t>Field: </a:t>
            </a:r>
            <a:r>
              <a:rPr lang="pt-PT" dirty="0" err="1" smtClean="0"/>
              <a:t>advertisement</a:t>
            </a:r>
            <a:r>
              <a:rPr lang="pt-PT" dirty="0" smtClean="0"/>
              <a:t> </a:t>
            </a:r>
            <a:r>
              <a:rPr lang="pt-PT" dirty="0" err="1" smtClean="0"/>
              <a:t>campaigns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oil</a:t>
            </a:r>
            <a:r>
              <a:rPr lang="pt-PT" dirty="0" smtClean="0"/>
              <a:t> </a:t>
            </a:r>
            <a:r>
              <a:rPr lang="pt-PT" dirty="0" err="1" smtClean="0"/>
              <a:t>company</a:t>
            </a:r>
            <a:endParaRPr lang="pt-PT" dirty="0" smtClean="0"/>
          </a:p>
          <a:p>
            <a:r>
              <a:rPr lang="pt-PT" dirty="0" smtClean="0"/>
              <a:t>Tenor: </a:t>
            </a:r>
            <a:r>
              <a:rPr lang="pt-PT" dirty="0" err="1" smtClean="0"/>
              <a:t>Teacher</a:t>
            </a:r>
            <a:r>
              <a:rPr lang="pt-PT" dirty="0" smtClean="0"/>
              <a:t>/</a:t>
            </a:r>
            <a:r>
              <a:rPr lang="pt-PT" dirty="0" err="1" smtClean="0"/>
              <a:t>Student</a:t>
            </a:r>
            <a:endParaRPr lang="pt-PT" dirty="0" smtClean="0"/>
          </a:p>
          <a:p>
            <a:r>
              <a:rPr lang="pt-PT" dirty="0" err="1" smtClean="0"/>
              <a:t>Mode</a:t>
            </a:r>
            <a:r>
              <a:rPr lang="pt-PT" dirty="0" smtClean="0"/>
              <a:t>: </a:t>
            </a:r>
            <a:r>
              <a:rPr lang="pt-PT" dirty="0" err="1" smtClean="0"/>
              <a:t>written</a:t>
            </a:r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5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b="1" dirty="0" err="1" smtClean="0">
                <a:solidFill>
                  <a:srgbClr val="0070C0"/>
                </a:solidFill>
              </a:rPr>
              <a:t>Text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type</a:t>
            </a:r>
            <a:r>
              <a:rPr lang="pt-PT" dirty="0" smtClean="0"/>
              <a:t>: </a:t>
            </a:r>
            <a:r>
              <a:rPr lang="pt-PT" dirty="0" err="1" smtClean="0"/>
              <a:t>essay</a:t>
            </a:r>
            <a:r>
              <a:rPr lang="pt-PT" dirty="0" smtClean="0"/>
              <a:t>: </a:t>
            </a:r>
            <a:r>
              <a:rPr lang="pt-PT" dirty="0" err="1" smtClean="0"/>
              <a:t>analytical</a:t>
            </a:r>
            <a:r>
              <a:rPr lang="pt-PT" dirty="0" smtClean="0"/>
              <a:t> </a:t>
            </a:r>
            <a:r>
              <a:rPr lang="pt-PT" dirty="0" err="1" smtClean="0"/>
              <a:t>exposition</a:t>
            </a:r>
            <a:endParaRPr lang="pt-PT" dirty="0" smtClean="0"/>
          </a:p>
          <a:p>
            <a:r>
              <a:rPr lang="pt-PT" dirty="0" err="1" smtClean="0"/>
              <a:t>Organisation</a:t>
            </a:r>
            <a:r>
              <a:rPr lang="pt-PT" dirty="0" smtClean="0"/>
              <a:t> </a:t>
            </a:r>
          </a:p>
          <a:p>
            <a:pPr lvl="1"/>
            <a:r>
              <a:rPr lang="pt-PT" dirty="0" err="1" smtClean="0"/>
              <a:t>Introduction</a:t>
            </a:r>
            <a:endParaRPr lang="pt-PT" dirty="0" smtClean="0"/>
          </a:p>
          <a:p>
            <a:pPr lvl="2"/>
            <a:r>
              <a:rPr lang="pt-PT" dirty="0"/>
              <a:t>(Background </a:t>
            </a:r>
            <a:r>
              <a:rPr lang="pt-PT" dirty="0" err="1"/>
              <a:t>information</a:t>
            </a:r>
            <a:r>
              <a:rPr lang="pt-PT" dirty="0" smtClean="0"/>
              <a:t>)</a:t>
            </a:r>
          </a:p>
          <a:p>
            <a:pPr lvl="2"/>
            <a:r>
              <a:rPr lang="pt-PT" dirty="0" err="1" smtClean="0"/>
              <a:t>Statement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issue</a:t>
            </a:r>
            <a:endParaRPr lang="pt-PT" dirty="0"/>
          </a:p>
          <a:p>
            <a:pPr lvl="2"/>
            <a:r>
              <a:rPr lang="pt-PT" dirty="0" err="1"/>
              <a:t>Thesis</a:t>
            </a:r>
            <a:r>
              <a:rPr lang="pt-PT" dirty="0"/>
              <a:t> </a:t>
            </a:r>
            <a:endParaRPr lang="pt-PT" dirty="0" smtClean="0"/>
          </a:p>
          <a:p>
            <a:pPr lvl="2"/>
            <a:r>
              <a:rPr lang="pt-PT" dirty="0" smtClean="0"/>
              <a:t>(</a:t>
            </a:r>
            <a:r>
              <a:rPr lang="pt-PT" dirty="0" err="1"/>
              <a:t>P</a:t>
            </a:r>
            <a:r>
              <a:rPr lang="pt-PT" dirty="0" err="1" smtClean="0"/>
              <a:t>review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claims</a:t>
            </a:r>
            <a:r>
              <a:rPr lang="pt-PT" dirty="0" smtClean="0"/>
              <a:t>)</a:t>
            </a:r>
            <a:endParaRPr lang="en-GB" dirty="0"/>
          </a:p>
          <a:p>
            <a:pPr lvl="1"/>
            <a:r>
              <a:rPr lang="pt-PT" dirty="0" err="1" smtClean="0"/>
              <a:t>Analysis</a:t>
            </a:r>
            <a:endParaRPr lang="pt-PT" dirty="0" smtClean="0"/>
          </a:p>
          <a:p>
            <a:pPr lvl="2"/>
            <a:r>
              <a:rPr lang="pt-PT" dirty="0" err="1" smtClean="0"/>
              <a:t>Claim</a:t>
            </a:r>
            <a:endParaRPr lang="pt-PT" dirty="0" smtClean="0"/>
          </a:p>
          <a:p>
            <a:pPr lvl="2"/>
            <a:r>
              <a:rPr lang="pt-PT" dirty="0" err="1" smtClean="0"/>
              <a:t>Evidence</a:t>
            </a:r>
            <a:r>
              <a:rPr lang="pt-PT" dirty="0" smtClean="0"/>
              <a:t> –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means</a:t>
            </a:r>
            <a:r>
              <a:rPr lang="pt-PT" dirty="0" smtClean="0"/>
              <a:t> </a:t>
            </a:r>
            <a:r>
              <a:rPr lang="pt-PT" dirty="0" err="1" smtClean="0"/>
              <a:t>through</a:t>
            </a:r>
            <a:r>
              <a:rPr lang="pt-PT" dirty="0" smtClean="0"/>
              <a:t> </a:t>
            </a:r>
            <a:r>
              <a:rPr lang="pt-PT" dirty="0" err="1" smtClean="0"/>
              <a:t>which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claim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substantiated</a:t>
            </a:r>
            <a:endParaRPr lang="pt-PT" dirty="0" smtClean="0"/>
          </a:p>
          <a:p>
            <a:pPr lvl="3"/>
            <a:r>
              <a:rPr lang="pt-PT" dirty="0" err="1" smtClean="0"/>
              <a:t>Description</a:t>
            </a:r>
            <a:endParaRPr lang="pt-PT" dirty="0" smtClean="0"/>
          </a:p>
          <a:p>
            <a:pPr lvl="3"/>
            <a:r>
              <a:rPr lang="pt-PT" dirty="0" err="1" smtClean="0"/>
              <a:t>Interpretation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symbolic</a:t>
            </a:r>
            <a:r>
              <a:rPr lang="pt-PT" dirty="0" smtClean="0"/>
              <a:t> </a:t>
            </a:r>
            <a:r>
              <a:rPr lang="pt-PT" dirty="0" err="1" smtClean="0"/>
              <a:t>meaning</a:t>
            </a:r>
            <a:endParaRPr lang="pt-PT" dirty="0" smtClean="0"/>
          </a:p>
          <a:p>
            <a:pPr lvl="1"/>
            <a:r>
              <a:rPr lang="pt-PT" dirty="0" err="1" smtClean="0"/>
              <a:t>Conclusion</a:t>
            </a:r>
            <a:endParaRPr lang="pt-PT" dirty="0" smtClean="0"/>
          </a:p>
          <a:p>
            <a:pPr lvl="2"/>
            <a:r>
              <a:rPr lang="pt-PT" dirty="0" err="1" smtClean="0"/>
              <a:t>Reinforced</a:t>
            </a:r>
            <a:r>
              <a:rPr lang="pt-PT" dirty="0" smtClean="0"/>
              <a:t> </a:t>
            </a:r>
            <a:r>
              <a:rPr lang="pt-PT" dirty="0" err="1" smtClean="0"/>
              <a:t>thesis</a:t>
            </a:r>
            <a:r>
              <a:rPr lang="pt-PT" dirty="0" smtClean="0"/>
              <a:t> </a:t>
            </a:r>
            <a:r>
              <a:rPr lang="pt-PT" dirty="0" err="1" smtClean="0"/>
              <a:t>statement</a:t>
            </a:r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9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Analytical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exposition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introduction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err="1" smtClean="0"/>
              <a:t>Companies</a:t>
            </a:r>
            <a:r>
              <a:rPr lang="pt-PT" dirty="0" smtClean="0"/>
              <a:t> use marketing </a:t>
            </a:r>
            <a:r>
              <a:rPr lang="pt-PT" dirty="0" err="1" smtClean="0"/>
              <a:t>campaigns</a:t>
            </a:r>
            <a:r>
              <a:rPr lang="pt-PT" dirty="0" smtClean="0"/>
              <a:t> to </a:t>
            </a:r>
            <a:r>
              <a:rPr lang="pt-PT" dirty="0" err="1" smtClean="0"/>
              <a:t>influence</a:t>
            </a:r>
            <a:r>
              <a:rPr lang="pt-PT" dirty="0" smtClean="0"/>
              <a:t> </a:t>
            </a:r>
            <a:r>
              <a:rPr lang="pt-PT" dirty="0" err="1" smtClean="0"/>
              <a:t>public</a:t>
            </a:r>
            <a:r>
              <a:rPr lang="pt-PT" dirty="0" smtClean="0"/>
              <a:t> </a:t>
            </a:r>
            <a:r>
              <a:rPr lang="pt-PT" dirty="0" err="1" smtClean="0"/>
              <a:t>opinion</a:t>
            </a:r>
            <a:r>
              <a:rPr lang="pt-PT" dirty="0" smtClean="0"/>
              <a:t>. </a:t>
            </a:r>
            <a:r>
              <a:rPr lang="pt-PT" dirty="0" err="1" smtClean="0"/>
              <a:t>Each</a:t>
            </a:r>
            <a:r>
              <a:rPr lang="pt-PT" dirty="0" smtClean="0"/>
              <a:t> ad </a:t>
            </a:r>
            <a:r>
              <a:rPr lang="pt-PT" dirty="0" err="1" smtClean="0"/>
              <a:t>projects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image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usually</a:t>
            </a:r>
            <a:r>
              <a:rPr lang="pt-PT" dirty="0" smtClean="0"/>
              <a:t> </a:t>
            </a:r>
            <a:r>
              <a:rPr lang="pt-PT" dirty="0" err="1" smtClean="0"/>
              <a:t>carefully</a:t>
            </a:r>
            <a:r>
              <a:rPr lang="pt-PT" dirty="0" smtClean="0"/>
              <a:t> </a:t>
            </a:r>
            <a:r>
              <a:rPr lang="pt-PT" dirty="0" err="1" smtClean="0"/>
              <a:t>crafted</a:t>
            </a:r>
            <a:r>
              <a:rPr lang="pt-PT" dirty="0" smtClean="0"/>
              <a:t> to </a:t>
            </a:r>
            <a:r>
              <a:rPr lang="pt-PT" dirty="0" err="1" smtClean="0"/>
              <a:t>project</a:t>
            </a:r>
            <a:r>
              <a:rPr lang="pt-PT" dirty="0" smtClean="0"/>
              <a:t> particular </a:t>
            </a:r>
            <a:r>
              <a:rPr lang="pt-PT" dirty="0" err="1" smtClean="0"/>
              <a:t>values</a:t>
            </a:r>
            <a:r>
              <a:rPr lang="pt-PT" dirty="0" smtClean="0"/>
              <a:t>. As a </a:t>
            </a:r>
            <a:r>
              <a:rPr lang="pt-PT" dirty="0" err="1" smtClean="0"/>
              <a:t>result</a:t>
            </a:r>
            <a:r>
              <a:rPr lang="pt-PT" dirty="0" smtClean="0"/>
              <a:t>, </a:t>
            </a:r>
            <a:r>
              <a:rPr lang="pt-PT" dirty="0" err="1" smtClean="0"/>
              <a:t>companies</a:t>
            </a:r>
            <a:r>
              <a:rPr lang="pt-PT" dirty="0" smtClean="0"/>
              <a:t> </a:t>
            </a:r>
            <a:r>
              <a:rPr lang="pt-PT" dirty="0" err="1" smtClean="0"/>
              <a:t>whose</a:t>
            </a:r>
            <a:r>
              <a:rPr lang="pt-PT" dirty="0" smtClean="0"/>
              <a:t> </a:t>
            </a:r>
            <a:r>
              <a:rPr lang="pt-PT" dirty="0" err="1" smtClean="0"/>
              <a:t>public</a:t>
            </a:r>
            <a:r>
              <a:rPr lang="pt-PT" dirty="0" smtClean="0"/>
              <a:t> </a:t>
            </a:r>
            <a:r>
              <a:rPr lang="pt-PT" dirty="0" err="1" smtClean="0"/>
              <a:t>image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negative </a:t>
            </a:r>
            <a:r>
              <a:rPr lang="pt-PT" dirty="0" err="1" smtClean="0"/>
              <a:t>may</a:t>
            </a:r>
            <a:r>
              <a:rPr lang="pt-PT" dirty="0" smtClean="0"/>
              <a:t> </a:t>
            </a:r>
            <a:r>
              <a:rPr lang="pt-PT" dirty="0" err="1" smtClean="0"/>
              <a:t>create</a:t>
            </a:r>
            <a:r>
              <a:rPr lang="pt-PT" dirty="0" smtClean="0"/>
              <a:t> </a:t>
            </a:r>
            <a:r>
              <a:rPr lang="pt-PT" dirty="0" err="1" smtClean="0"/>
              <a:t>specific</a:t>
            </a:r>
            <a:r>
              <a:rPr lang="pt-PT" dirty="0" smtClean="0"/>
              <a:t> </a:t>
            </a:r>
            <a:r>
              <a:rPr lang="pt-PT" dirty="0" err="1" smtClean="0"/>
              <a:t>advertisement</a:t>
            </a:r>
            <a:r>
              <a:rPr lang="pt-PT" dirty="0" smtClean="0"/>
              <a:t> </a:t>
            </a:r>
            <a:r>
              <a:rPr lang="pt-PT" dirty="0" err="1" smtClean="0"/>
              <a:t>campaigns</a:t>
            </a:r>
            <a:r>
              <a:rPr lang="pt-PT" dirty="0" smtClean="0"/>
              <a:t> to </a:t>
            </a:r>
            <a:r>
              <a:rPr lang="pt-PT" dirty="0" err="1" smtClean="0"/>
              <a:t>counteract</a:t>
            </a:r>
            <a:r>
              <a:rPr lang="pt-PT" dirty="0" smtClean="0"/>
              <a:t> </a:t>
            </a:r>
            <a:r>
              <a:rPr lang="pt-PT" dirty="0" err="1" smtClean="0"/>
              <a:t>such</a:t>
            </a:r>
            <a:r>
              <a:rPr lang="pt-PT" dirty="0" smtClean="0"/>
              <a:t> negative </a:t>
            </a:r>
            <a:r>
              <a:rPr lang="pt-PT" dirty="0" err="1" smtClean="0"/>
              <a:t>views</a:t>
            </a:r>
            <a:r>
              <a:rPr lang="pt-PT" dirty="0" smtClean="0"/>
              <a:t>. </a:t>
            </a:r>
            <a:r>
              <a:rPr lang="pt-PT" dirty="0" err="1" smtClean="0"/>
              <a:t>Chrevron’s</a:t>
            </a:r>
            <a:r>
              <a:rPr lang="pt-PT" dirty="0" smtClean="0"/>
              <a:t> print </a:t>
            </a:r>
            <a:r>
              <a:rPr lang="pt-PT" dirty="0" err="1" smtClean="0"/>
              <a:t>ads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2003 </a:t>
            </a:r>
            <a:r>
              <a:rPr lang="pt-PT" dirty="0" err="1" smtClean="0"/>
              <a:t>and</a:t>
            </a:r>
            <a:r>
              <a:rPr lang="pt-PT" dirty="0" smtClean="0"/>
              <a:t> 2007 </a:t>
            </a:r>
            <a:r>
              <a:rPr lang="pt-PT" dirty="0" err="1" smtClean="0"/>
              <a:t>illustrate</a:t>
            </a:r>
            <a:r>
              <a:rPr lang="pt-PT" dirty="0" smtClean="0"/>
              <a:t> </a:t>
            </a:r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they</a:t>
            </a:r>
            <a:r>
              <a:rPr lang="pt-PT" dirty="0" smtClean="0"/>
              <a:t> </a:t>
            </a:r>
            <a:r>
              <a:rPr lang="pt-PT" dirty="0" err="1" smtClean="0"/>
              <a:t>used</a:t>
            </a:r>
            <a:r>
              <a:rPr lang="pt-PT" dirty="0" smtClean="0"/>
              <a:t> </a:t>
            </a:r>
            <a:r>
              <a:rPr lang="pt-PT" dirty="0" err="1" smtClean="0"/>
              <a:t>advertising</a:t>
            </a:r>
            <a:r>
              <a:rPr lang="pt-PT" dirty="0" smtClean="0"/>
              <a:t> to </a:t>
            </a:r>
            <a:r>
              <a:rPr lang="pt-PT" dirty="0" err="1" smtClean="0"/>
              <a:t>project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values</a:t>
            </a:r>
            <a:r>
              <a:rPr lang="pt-PT" dirty="0" smtClean="0"/>
              <a:t>, </a:t>
            </a:r>
            <a:r>
              <a:rPr lang="pt-PT" dirty="0" err="1" smtClean="0"/>
              <a:t>which</a:t>
            </a:r>
            <a:r>
              <a:rPr lang="pt-PT" dirty="0" smtClean="0"/>
              <a:t> </a:t>
            </a:r>
            <a:r>
              <a:rPr lang="pt-PT" dirty="0" err="1" smtClean="0"/>
              <a:t>evolved</a:t>
            </a:r>
            <a:r>
              <a:rPr lang="pt-PT" dirty="0" smtClean="0"/>
              <a:t> in response to </a:t>
            </a:r>
            <a:r>
              <a:rPr lang="pt-PT" dirty="0" err="1" smtClean="0"/>
              <a:t>market</a:t>
            </a:r>
            <a:r>
              <a:rPr lang="pt-PT" dirty="0" smtClean="0"/>
              <a:t> </a:t>
            </a:r>
            <a:r>
              <a:rPr lang="pt-PT" dirty="0" err="1" smtClean="0"/>
              <a:t>conditions</a:t>
            </a:r>
            <a:r>
              <a:rPr lang="pt-PT" dirty="0" smtClean="0"/>
              <a:t>.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18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2790</Words>
  <Application>Microsoft Office PowerPoint</Application>
  <PresentationFormat>On-screen Show (4:3)</PresentationFormat>
  <Paragraphs>461</Paragraphs>
  <Slides>40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Writing feedback 1</vt:lpstr>
      <vt:lpstr>Writing as a process</vt:lpstr>
      <vt:lpstr>The socio-cultural context of writing</vt:lpstr>
      <vt:lpstr>PowerPoint Presentation</vt:lpstr>
      <vt:lpstr>PowerPoint Presentation</vt:lpstr>
      <vt:lpstr>PowerPoint Presentation</vt:lpstr>
      <vt:lpstr>Socio-cultural context of writing 1</vt:lpstr>
      <vt:lpstr>Text</vt:lpstr>
      <vt:lpstr>Analytical exposition introduction</vt:lpstr>
      <vt:lpstr>Analytical exposition introduction</vt:lpstr>
      <vt:lpstr>Analytical exposition introduction</vt:lpstr>
      <vt:lpstr>Analytical exposition introduction</vt:lpstr>
      <vt:lpstr>Text</vt:lpstr>
      <vt:lpstr>Analytical response introduction</vt:lpstr>
      <vt:lpstr>Analytical response introduction</vt:lpstr>
      <vt:lpstr>Analytical response introduction</vt:lpstr>
      <vt:lpstr>Language: Register</vt:lpstr>
      <vt:lpstr>Analytical response: Analysis paragraph </vt:lpstr>
      <vt:lpstr>Analytical response: Analysis paragraph </vt:lpstr>
      <vt:lpstr>Register: too everyday,  too personal/informal, too concrete</vt:lpstr>
      <vt:lpstr>Thematic development</vt:lpstr>
      <vt:lpstr>Lexical choices</vt:lpstr>
      <vt:lpstr>Register: more impersonal more abstract</vt:lpstr>
      <vt:lpstr>Register: more impersonal more abstract</vt:lpstr>
      <vt:lpstr>Thematic development</vt:lpstr>
      <vt:lpstr>Lexical choices</vt:lpstr>
      <vt:lpstr>Register: more impersonal more abstract</vt:lpstr>
      <vt:lpstr>Register: more impersonal more abstract</vt:lpstr>
      <vt:lpstr>Thematic development</vt:lpstr>
      <vt:lpstr>Lexical choices</vt:lpstr>
      <vt:lpstr>Textual development, information flow &amp; Thematic choice</vt:lpstr>
      <vt:lpstr>Lexical choices: verbs</vt:lpstr>
      <vt:lpstr>Lexical choices: nominal groups</vt:lpstr>
      <vt:lpstr>Consequences of Thematic choice</vt:lpstr>
      <vt:lpstr>Consequences of Thematic choice</vt:lpstr>
      <vt:lpstr>Consequences of Thematic choice</vt:lpstr>
      <vt:lpstr>Verbs for interpretation /description</vt:lpstr>
      <vt:lpstr>More impersonal/more abstract</vt:lpstr>
      <vt:lpstr>Exercise</vt:lpstr>
      <vt:lpstr>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feedback</dc:title>
  <dc:creator>ANN HENSHALL</dc:creator>
  <cp:lastModifiedBy>ANN HENSHALL</cp:lastModifiedBy>
  <cp:revision>53</cp:revision>
  <dcterms:created xsi:type="dcterms:W3CDTF">2014-10-07T10:05:57Z</dcterms:created>
  <dcterms:modified xsi:type="dcterms:W3CDTF">2016-10-24T10:50:11Z</dcterms:modified>
</cp:coreProperties>
</file>